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60" r:id="rId7"/>
    <p:sldId id="264" r:id="rId8"/>
    <p:sldId id="261" r:id="rId9"/>
    <p:sldId id="262" r:id="rId10"/>
    <p:sldId id="263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5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05AAB73-15E4-4C16-9025-905DFC11FF2C}" v="43" dt="2023-12-14T21:20:56.6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0" d="100"/>
          <a:sy n="80" d="100"/>
        </p:scale>
        <p:origin x="58" y="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microsoft.com/office/2015/10/relationships/revisionInfo" Target="revisionInfo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gif>
</file>

<file path=ppt/media/image13.gif>
</file>

<file path=ppt/media/image14.png>
</file>

<file path=ppt/media/image15.png>
</file>

<file path=ppt/media/image16.png>
</file>

<file path=ppt/media/image17.jpeg>
</file>

<file path=ppt/media/image18.png>
</file>

<file path=ppt/media/image19.sv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A94534A-B90D-1F74-F576-EA2FF91855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D0D5C966-414F-D4CE-900B-0B7BE7EA8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A72D44B-FE0F-27DE-BFFB-EBD8EE20AB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2FFD68D-2978-26EE-B8AD-CF4FAD880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06FACC2-D224-1CE0-C3C9-95666ED20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787210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CD573FE-3497-15ED-7AB9-DF4A3EF8FD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00646154-D525-33BF-C0D3-05AE9229DF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8DBE422D-0C00-E96E-CFE3-EB3D40107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5A48F52-413E-481E-3E5F-BFE1E064A2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E9E323-4ED7-13E6-AFB7-AFC07EDD6A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058409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FA3198B3-C109-5F98-FB41-D11EAEFB99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71AFF6BF-6F13-12A7-3377-4B071009BD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4C0256D7-19A8-E126-5132-C3E7A44461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702B6EF-74ED-6CA1-96D5-D44072516C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D137287-6F9C-6972-EE36-7A39D61B8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667006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DEB86FF-3580-B3D9-4329-64413D8479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EDB801D-22F1-95C9-EBFB-71A8256293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534C4EB-262D-82EA-BB95-2DA0232AB4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931B870-3766-9231-59ED-3AC4B971A6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A1A33B1-E73B-D00C-BFC1-68D666E32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10787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01A1FC2-639E-EA5C-70A3-7A1A6BA267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3AF61D6-56C3-1114-5AE5-BA4690322D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5699EBE-518B-3B5A-010A-BEECB4E13A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788BD592-54B3-657E-E83D-9288BF8F26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C9842E4-32C2-1203-18B8-B09FBF42C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95710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0A485CD-6F68-77F4-51CA-7226A49E2E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6B603F-3E0F-133D-AC14-46FB3F0174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02EA1181-D294-F22D-9A91-FAD50B3D88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7DB2F4AC-0647-72EC-E587-964DF856A6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171A9BCD-C441-A706-4BBC-6550F4F50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76A3A6-B4A6-2D9F-91C7-750D8834F1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9890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7E490CA-34F5-C25A-DAC2-46789CBEBB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068A99F-BA99-3857-E82C-9228E40F2A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809B2AE-82F9-790E-B4EE-C86B0ECD21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871D4C5A-4DB4-72F4-D5AC-73B14288DE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A17A0FF1-0E59-0ECB-909C-499C4537A9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5F181BE7-BD48-5175-A735-A6C111F369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60BAD29-54C3-278C-869B-8B5E58476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AB375C93-9BAE-EE2D-F737-C89172EBD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034493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CC4EC44-5D1F-FE4F-9117-FAAA4B22F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2C4A16AB-58C0-C180-68AE-E2200095A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F3EBA6BC-0F7C-BC7F-1795-3C9F9C8C3B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219C964-8C3E-E7CF-7852-1DD6D14D0E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46756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8A354ED6-BE87-3089-3B31-AE895409E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84139DF1-58F1-9F0B-1CEF-00928BCC5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4FD2530-68F9-00D5-8FD6-1E2ACD80E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585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BADFF51-3626-F50C-13EA-1B472357F6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3353146-0FE6-0A07-4875-2A2891CA49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D4D8AA4-1043-E672-C81C-75D64DDF3C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65091D0-33F2-E6A5-CE86-7BC30F6F1D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2D27336D-485D-4092-582A-7F72122B0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4397348-79D5-C690-4D93-14EDCB21D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83337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4C8A35E-DC1B-1590-A661-F39C4D5675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1FB2907-291B-5F9C-8716-DF282E4241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00FB832-DCF1-9D02-C9F7-25C7977A72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A0D46AA-1435-9FC6-DE6F-FF74A47E9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87429AB3-5862-B994-4794-2689D14C8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C97815B-AFA1-8063-0FED-8F7A92032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02169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7EB87835-6A98-D791-E6C7-769D610DA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8E1B7D9-F967-EFA8-BEFA-53D5B9DE3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2B59AA-FE28-99ED-50D4-FC518066D86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67989A-BB71-45D4-AEB9-A0AE4675A600}" type="datetimeFigureOut">
              <a:rPr lang="fr-FR" smtClean="0"/>
              <a:t>14/12/2023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2C498D-5A60-828A-F485-A3854333A7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A968756-E718-C0C4-BC07-0AB7B53EAA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C219DF-67EB-4262-94B0-E8FA1ABB5B95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1992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baeldung.com/spring-boot-resilience4j" TargetMode="External"/><Relationship Id="rId13" Type="http://schemas.openxmlformats.org/officeDocument/2006/relationships/image" Target="../media/image19.svg"/><Relationship Id="rId3" Type="http://schemas.openxmlformats.org/officeDocument/2006/relationships/hyperlink" Target="https://www.youtube.com/watch?v=Nb2PPuqtL2g&amp;ab_channel=LearnCodeWithDurgesh" TargetMode="External"/><Relationship Id="rId7" Type="http://schemas.openxmlformats.org/officeDocument/2006/relationships/hyperlink" Target="https://www.baeldung.com/resilience4j" TargetMode="External"/><Relationship Id="rId12" Type="http://schemas.openxmlformats.org/officeDocument/2006/relationships/image" Target="../media/image18.png"/><Relationship Id="rId2" Type="http://schemas.openxmlformats.org/officeDocument/2006/relationships/hyperlink" Target="https://www.youtube.com/watch?v=QrPvGdpcjXo&amp;list=PL0zysOflRCelb2Y4WOVckFC6B050BzV0D&amp;ab_channel=LearnCodeWithDurgesh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lideteam.net/search/go?ts=custom&amp;w=MICROSERVICE" TargetMode="External"/><Relationship Id="rId11" Type="http://schemas.openxmlformats.org/officeDocument/2006/relationships/image" Target="../media/image8.jpeg"/><Relationship Id="rId5" Type="http://schemas.openxmlformats.org/officeDocument/2006/relationships/hyperlink" Target="https://www.youtube.com/watch?v=9AXAUlp3DBw" TargetMode="External"/><Relationship Id="rId10" Type="http://schemas.openxmlformats.org/officeDocument/2006/relationships/hyperlink" Target="https://openclassrooms.com/en/courses/4668216-optimisez-votre-architecture-microservices/exercises/4390" TargetMode="External"/><Relationship Id="rId4" Type="http://schemas.openxmlformats.org/officeDocument/2006/relationships/hyperlink" Target="https://www.youtube.com/watch?v=b6R4dElDtRc&amp;ab_channel=JavaTechie" TargetMode="External"/><Relationship Id="rId9" Type="http://schemas.openxmlformats.org/officeDocument/2006/relationships/hyperlink" Target="https://www.linkedin.com/company/amigoscode/posts/?feedView=all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zucisystems.com/be/test-de-logiciel/architecture-de-microservices/#MicroservicesImportant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crowdstrike.fr/cybersecurity-101/cloud-security/soa-vs-microservices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Rectangle 38">
            <a:extLst>
              <a:ext uri="{FF2B5EF4-FFF2-40B4-BE49-F238E27FC236}">
                <a16:creationId xmlns:a16="http://schemas.microsoft.com/office/drawing/2014/main" id="{C2534022-99ED-40C4-9A67-7F7CEEA0F0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40">
            <a:extLst>
              <a:ext uri="{FF2B5EF4-FFF2-40B4-BE49-F238E27FC236}">
                <a16:creationId xmlns:a16="http://schemas.microsoft.com/office/drawing/2014/main" id="{70D7F2F1-2D18-44AE-A708-8C50E9A9F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18E25D38-00BB-47BC-A420-9C7609F7B1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F4F2E45-761E-4637-BB7A-B97F6223FE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44">
              <a:extLst>
                <a:ext uri="{FF2B5EF4-FFF2-40B4-BE49-F238E27FC236}">
                  <a16:creationId xmlns:a16="http://schemas.microsoft.com/office/drawing/2014/main" id="{F0011804-9F29-4046-8AC0-0069BC460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Oval 45">
              <a:extLst>
                <a:ext uri="{FF2B5EF4-FFF2-40B4-BE49-F238E27FC236}">
                  <a16:creationId xmlns:a16="http://schemas.microsoft.com/office/drawing/2014/main" id="{56898B58-499F-4B46-9166-56759E83FD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Oval 46">
              <a:extLst>
                <a:ext uri="{FF2B5EF4-FFF2-40B4-BE49-F238E27FC236}">
                  <a16:creationId xmlns:a16="http://schemas.microsoft.com/office/drawing/2014/main" id="{89D301A7-D3C3-4C56-ACF8-54DF7EABAD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90" name="Oval 47">
              <a:extLst>
                <a:ext uri="{FF2B5EF4-FFF2-40B4-BE49-F238E27FC236}">
                  <a16:creationId xmlns:a16="http://schemas.microsoft.com/office/drawing/2014/main" id="{3E1CB21C-65A2-4696-B2DC-A88D00DE73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5E6F0A01-1412-4A3A-8E6F-CA9BC71D3F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1" name="Rectangle 50">
            <a:extLst>
              <a:ext uri="{FF2B5EF4-FFF2-40B4-BE49-F238E27FC236}">
                <a16:creationId xmlns:a16="http://schemas.microsoft.com/office/drawing/2014/main" id="{FFF9E8A8-DE9B-4337-9693-599645BF88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Oval 52">
            <a:extLst>
              <a:ext uri="{FF2B5EF4-FFF2-40B4-BE49-F238E27FC236}">
                <a16:creationId xmlns:a16="http://schemas.microsoft.com/office/drawing/2014/main" id="{0F27769F-5C33-4ED4-876A-BC7D7216FD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7200000">
            <a:off x="7037257" y="2562815"/>
            <a:ext cx="3065910" cy="3065910"/>
          </a:xfrm>
          <a:prstGeom prst="ellipse">
            <a:avLst/>
          </a:prstGeom>
          <a:gradFill>
            <a:gsLst>
              <a:gs pos="0">
                <a:schemeClr val="tx2">
                  <a:lumMod val="75000"/>
                  <a:alpha val="1000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1234325A-D069-4628-A133-80E7A3DB90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7" name="Group 56">
            <a:extLst>
              <a:ext uri="{FF2B5EF4-FFF2-40B4-BE49-F238E27FC236}">
                <a16:creationId xmlns:a16="http://schemas.microsoft.com/office/drawing/2014/main" id="{783F42BA-1034-408D-B086-093233DB2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58" name="Straight Connector 57">
              <a:extLst>
                <a:ext uri="{FF2B5EF4-FFF2-40B4-BE49-F238E27FC236}">
                  <a16:creationId xmlns:a16="http://schemas.microsoft.com/office/drawing/2014/main" id="{52BFC992-91E4-4749-B5D0-C8F68A9898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58">
              <a:extLst>
                <a:ext uri="{FF2B5EF4-FFF2-40B4-BE49-F238E27FC236}">
                  <a16:creationId xmlns:a16="http://schemas.microsoft.com/office/drawing/2014/main" id="{ADB05220-5956-4A4D-880E-7EBBD3BA3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id="{669DC6F1-BAF3-4CEB-A764-2F081E75D5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60">
              <a:extLst>
                <a:ext uri="{FF2B5EF4-FFF2-40B4-BE49-F238E27FC236}">
                  <a16:creationId xmlns:a16="http://schemas.microsoft.com/office/drawing/2014/main" id="{08D06A66-1F58-4BA6-B98F-E6C14C428C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74D611A-9EFC-4031-B648-1961EDB3E5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C9AC708A-F3BF-4039-B7A7-DB9FD97755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Connector 64">
              <a:extLst>
                <a:ext uri="{FF2B5EF4-FFF2-40B4-BE49-F238E27FC236}">
                  <a16:creationId xmlns:a16="http://schemas.microsoft.com/office/drawing/2014/main" id="{3327B70B-65A8-495F-B974-1652DC0492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Connector 65">
              <a:extLst>
                <a:ext uri="{FF2B5EF4-FFF2-40B4-BE49-F238E27FC236}">
                  <a16:creationId xmlns:a16="http://schemas.microsoft.com/office/drawing/2014/main" id="{EF05EF9C-4F7D-4684-BD0C-00D6C9B01D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Connector 66">
              <a:extLst>
                <a:ext uri="{FF2B5EF4-FFF2-40B4-BE49-F238E27FC236}">
                  <a16:creationId xmlns:a16="http://schemas.microsoft.com/office/drawing/2014/main" id="{56420C76-CB08-403B-B9E6-5CD954532E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BCADC0A6-70D8-3F56-06C7-71EF9C30F3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640" y="630936"/>
            <a:ext cx="4767065" cy="5531185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fr-FR" sz="4800" dirty="0">
                <a:solidFill>
                  <a:schemeClr val="bg1"/>
                </a:solidFill>
              </a:rPr>
              <a:t>MICROSERVICE</a:t>
            </a:r>
            <a:br>
              <a:rPr lang="fr-FR" sz="4800" dirty="0">
                <a:solidFill>
                  <a:schemeClr val="bg1"/>
                </a:solidFill>
              </a:rPr>
            </a:br>
            <a:r>
              <a:rPr lang="fr-FR" sz="4800" dirty="0">
                <a:solidFill>
                  <a:schemeClr val="bg1"/>
                </a:solidFill>
              </a:rPr>
              <a:t>ARCHITECTURE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E613441A-02A0-4917-AC98-296A4AD91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801066" y="497785"/>
            <a:ext cx="5678424" cy="5674840"/>
          </a:xfrm>
          <a:prstGeom prst="rect">
            <a:avLst/>
          </a:prstGeom>
          <a:gradFill flip="none" rotWithShape="1">
            <a:gsLst>
              <a:gs pos="0">
                <a:schemeClr val="tx1">
                  <a:alpha val="20000"/>
                </a:schemeClr>
              </a:gs>
              <a:gs pos="100000">
                <a:schemeClr val="tx1"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2F41181-021F-8E62-7E03-C68CD483E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168861" y="630935"/>
            <a:ext cx="5020367" cy="5405963"/>
          </a:xfrm>
          <a:noFill/>
        </p:spPr>
        <p:txBody>
          <a:bodyPr anchor="ctr">
            <a:normAutofit/>
          </a:bodyPr>
          <a:lstStyle/>
          <a:p>
            <a:pPr algn="l"/>
            <a:r>
              <a:rPr lang="fr-FR" dirty="0" err="1">
                <a:solidFill>
                  <a:schemeClr val="bg1"/>
                </a:solidFill>
              </a:rPr>
              <a:t>Presented</a:t>
            </a:r>
            <a:r>
              <a:rPr lang="fr-FR" dirty="0">
                <a:solidFill>
                  <a:schemeClr val="bg1"/>
                </a:solidFill>
              </a:rPr>
              <a:t> by</a:t>
            </a:r>
          </a:p>
          <a:p>
            <a:pPr algn="l"/>
            <a:r>
              <a:rPr lang="fr-FR" dirty="0">
                <a:solidFill>
                  <a:schemeClr val="bg1"/>
                </a:solidFill>
              </a:rPr>
              <a:t>Loic Sanou : Software </a:t>
            </a:r>
            <a:r>
              <a:rPr lang="fr-FR" dirty="0" err="1">
                <a:solidFill>
                  <a:schemeClr val="bg1"/>
                </a:solidFill>
              </a:rPr>
              <a:t>Ingineer</a:t>
            </a:r>
            <a:r>
              <a:rPr lang="fr-FR" dirty="0">
                <a:solidFill>
                  <a:schemeClr val="bg1"/>
                </a:solidFill>
              </a:rPr>
              <a:t> logiciel at Capgemini.</a:t>
            </a:r>
          </a:p>
        </p:txBody>
      </p:sp>
    </p:spTree>
    <p:extLst>
      <p:ext uri="{BB962C8B-B14F-4D97-AF65-F5344CB8AC3E}">
        <p14:creationId xmlns:p14="http://schemas.microsoft.com/office/powerpoint/2010/main" val="83643427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8">
            <a:extLst>
              <a:ext uri="{FF2B5EF4-FFF2-40B4-BE49-F238E27FC236}">
                <a16:creationId xmlns:a16="http://schemas.microsoft.com/office/drawing/2014/main" id="{6753252F-4873-4F63-801D-CC719279A7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0">
            <a:extLst>
              <a:ext uri="{FF2B5EF4-FFF2-40B4-BE49-F238E27FC236}">
                <a16:creationId xmlns:a16="http://schemas.microsoft.com/office/drawing/2014/main" id="{047C8CCB-F95D-4249-92DD-651249D35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2013557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DD2030A-0E20-0703-1934-98759008C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074363"/>
            <a:ext cx="2752354" cy="2709275"/>
          </a:xfrm>
          <a:prstGeom prst="ellipse">
            <a:avLst/>
          </a:prstGeom>
          <a:solidFill>
            <a:srgbClr val="262626"/>
          </a:solidFill>
          <a:ln w="174625" cmpd="thinThick">
            <a:solidFill>
              <a:srgbClr val="262626"/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2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Architecture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89BE9B13-7A36-A771-BB71-8496CBC066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7119" y="514350"/>
            <a:ext cx="6929981" cy="5819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404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Graphic 212">
            <a:extLst>
              <a:ext uri="{FF2B5EF4-FFF2-40B4-BE49-F238E27FC236}">
                <a16:creationId xmlns:a16="http://schemas.microsoft.com/office/drawing/2014/main" id="{55C61911-45B2-48BF-AC7A-1EB579B42C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42" name="Graphic 212">
            <a:extLst>
              <a:ext uri="{FF2B5EF4-FFF2-40B4-BE49-F238E27FC236}">
                <a16:creationId xmlns:a16="http://schemas.microsoft.com/office/drawing/2014/main" id="{2DE4D4CE-6DAE-4A05-BE5B-6BCE3F4EC7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02373" y="798490"/>
            <a:ext cx="914565" cy="914565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B8CB1D39-68D4-4372-BF3B-2A33A7495E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77893"/>
            <a:ext cx="1861854" cy="717514"/>
            <a:chOff x="0" y="377893"/>
            <a:chExt cx="1861854" cy="717514"/>
          </a:xfrm>
          <a:solidFill>
            <a:schemeClr val="bg1"/>
          </a:solidFill>
        </p:grpSpPr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C5A741B9-65EC-4C5B-9FE0-4A18575771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377893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7963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283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7963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283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C0BB4301-41FA-4453-956F-A11CC664B6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17628"/>
              <a:ext cx="1861854" cy="277779"/>
            </a:xfrm>
            <a:custGeom>
              <a:avLst/>
              <a:gdLst>
                <a:gd name="connsiteX0" fmla="*/ 180458 w 1861854"/>
                <a:gd name="connsiteY0" fmla="*/ 0 h 277779"/>
                <a:gd name="connsiteX1" fmla="*/ 419222 w 1861854"/>
                <a:gd name="connsiteY1" fmla="*/ 238761 h 277779"/>
                <a:gd name="connsiteX2" fmla="*/ 657984 w 1861854"/>
                <a:gd name="connsiteY2" fmla="*/ 0 h 277779"/>
                <a:gd name="connsiteX3" fmla="*/ 896745 w 1861854"/>
                <a:gd name="connsiteY3" fmla="*/ 238761 h 277779"/>
                <a:gd name="connsiteX4" fmla="*/ 1135754 w 1861854"/>
                <a:gd name="connsiteY4" fmla="*/ 0 h 277779"/>
                <a:gd name="connsiteX5" fmla="*/ 1374516 w 1861854"/>
                <a:gd name="connsiteY5" fmla="*/ 238761 h 277779"/>
                <a:gd name="connsiteX6" fmla="*/ 1613277 w 1861854"/>
                <a:gd name="connsiteY6" fmla="*/ 0 h 277779"/>
                <a:gd name="connsiteX7" fmla="*/ 1861854 w 1861854"/>
                <a:gd name="connsiteY7" fmla="*/ 248577 h 277779"/>
                <a:gd name="connsiteX8" fmla="*/ 1842470 w 1861854"/>
                <a:gd name="connsiteY8" fmla="*/ 268208 h 277779"/>
                <a:gd name="connsiteX9" fmla="*/ 1613277 w 1861854"/>
                <a:gd name="connsiteY9" fmla="*/ 39017 h 277779"/>
                <a:gd name="connsiteX10" fmla="*/ 1374516 w 1861854"/>
                <a:gd name="connsiteY10" fmla="*/ 277779 h 277779"/>
                <a:gd name="connsiteX11" fmla="*/ 1135754 w 1861854"/>
                <a:gd name="connsiteY11" fmla="*/ 39017 h 277779"/>
                <a:gd name="connsiteX12" fmla="*/ 896745 w 1861854"/>
                <a:gd name="connsiteY12" fmla="*/ 277779 h 277779"/>
                <a:gd name="connsiteX13" fmla="*/ 657984 w 1861854"/>
                <a:gd name="connsiteY13" fmla="*/ 39017 h 277779"/>
                <a:gd name="connsiteX14" fmla="*/ 419222 w 1861854"/>
                <a:gd name="connsiteY14" fmla="*/ 277779 h 277779"/>
                <a:gd name="connsiteX15" fmla="*/ 180458 w 1861854"/>
                <a:gd name="connsiteY15" fmla="*/ 39017 h 277779"/>
                <a:gd name="connsiteX16" fmla="*/ 0 w 1861854"/>
                <a:gd name="connsiteY16" fmla="*/ 219475 h 277779"/>
                <a:gd name="connsiteX17" fmla="*/ 0 w 1861854"/>
                <a:gd name="connsiteY17" fmla="*/ 180458 h 277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861854" h="277779">
                  <a:moveTo>
                    <a:pt x="180458" y="0"/>
                  </a:moveTo>
                  <a:lnTo>
                    <a:pt x="419222" y="238761"/>
                  </a:lnTo>
                  <a:lnTo>
                    <a:pt x="657984" y="0"/>
                  </a:lnTo>
                  <a:lnTo>
                    <a:pt x="896745" y="238761"/>
                  </a:lnTo>
                  <a:lnTo>
                    <a:pt x="1135754" y="0"/>
                  </a:lnTo>
                  <a:lnTo>
                    <a:pt x="1374516" y="238761"/>
                  </a:lnTo>
                  <a:lnTo>
                    <a:pt x="1613277" y="0"/>
                  </a:lnTo>
                  <a:lnTo>
                    <a:pt x="1861854" y="248577"/>
                  </a:lnTo>
                  <a:lnTo>
                    <a:pt x="1842470" y="268208"/>
                  </a:lnTo>
                  <a:lnTo>
                    <a:pt x="1613277" y="39017"/>
                  </a:lnTo>
                  <a:lnTo>
                    <a:pt x="1374516" y="277779"/>
                  </a:lnTo>
                  <a:lnTo>
                    <a:pt x="1135754" y="39017"/>
                  </a:lnTo>
                  <a:lnTo>
                    <a:pt x="896745" y="277779"/>
                  </a:lnTo>
                  <a:lnTo>
                    <a:pt x="657984" y="39017"/>
                  </a:lnTo>
                  <a:lnTo>
                    <a:pt x="419222" y="277779"/>
                  </a:lnTo>
                  <a:lnTo>
                    <a:pt x="180458" y="39017"/>
                  </a:lnTo>
                  <a:lnTo>
                    <a:pt x="0" y="219475"/>
                  </a:lnTo>
                  <a:lnTo>
                    <a:pt x="0" y="180458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8" name="Oval 47">
            <a:extLst>
              <a:ext uri="{FF2B5EF4-FFF2-40B4-BE49-F238E27FC236}">
                <a16:creationId xmlns:a16="http://schemas.microsoft.com/office/drawing/2014/main" id="{10C23D31-5B0A-4956-A59F-A24F57D2A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F4C6FC6E-4AAF-4628-B7E5-85DF9D323B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988" y="4604761"/>
            <a:ext cx="319941" cy="319941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2" name="Graphic 185">
            <a:extLst>
              <a:ext uri="{FF2B5EF4-FFF2-40B4-BE49-F238E27FC236}">
                <a16:creationId xmlns:a16="http://schemas.microsoft.com/office/drawing/2014/main" id="{582A903B-6B78-4F0A-B7C9-3D80499020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428634" y="5987064"/>
            <a:ext cx="1054466" cy="469689"/>
            <a:chOff x="9841624" y="4115729"/>
            <a:chExt cx="602169" cy="268223"/>
          </a:xfrm>
          <a:solidFill>
            <a:schemeClr val="bg1"/>
          </a:solidFill>
        </p:grpSpPr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D510EA93-8F64-42C8-A630-D449506E95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6CB53FC-E4DA-4001-928B-9998A85EA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D210B969-4FDF-4AAC-9397-63D5434958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70B3EF0-84EA-4F47-86A3-1EA1F644A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259369A8-EF57-42A1-8EC8-F6A9F92A3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pic>
        <p:nvPicPr>
          <p:cNvPr id="1028" name="Picture 4" descr="Aucune description alternative pour cette image">
            <a:extLst>
              <a:ext uri="{FF2B5EF4-FFF2-40B4-BE49-F238E27FC236}">
                <a16:creationId xmlns:a16="http://schemas.microsoft.com/office/drawing/2014/main" id="{516E1D62-5228-D683-D9E1-58CE3833875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8760" y="798491"/>
            <a:ext cx="8641450" cy="58915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43974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9" name="Rectangle 2061">
            <a:extLst>
              <a:ext uri="{FF2B5EF4-FFF2-40B4-BE49-F238E27FC236}">
                <a16:creationId xmlns:a16="http://schemas.microsoft.com/office/drawing/2014/main" id="{ED9C414A-A284-4D73-B9C7-54C138F6DC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0" name="Rectangle 2063">
            <a:extLst>
              <a:ext uri="{FF2B5EF4-FFF2-40B4-BE49-F238E27FC236}">
                <a16:creationId xmlns:a16="http://schemas.microsoft.com/office/drawing/2014/main" id="{220EF5C4-E791-46AA-BE3A-D61960F29D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85044" cy="6857681"/>
          </a:xfrm>
          <a:prstGeom prst="rect">
            <a:avLst/>
          </a:prstGeom>
          <a:solidFill>
            <a:schemeClr val="tx2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2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CB15C21-D595-5F4E-6320-F52C9C77D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5862" y="680482"/>
            <a:ext cx="2955852" cy="303090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2800" kern="1200">
                <a:solidFill>
                  <a:schemeClr val="bg1">
                    <a:alpha val="60000"/>
                  </a:schemeClr>
                </a:solidFill>
                <a:latin typeface="+mj-lt"/>
                <a:ea typeface="+mj-ea"/>
                <a:cs typeface="+mj-cs"/>
              </a:rPr>
              <a:t>Api Gateway</a:t>
            </a:r>
          </a:p>
        </p:txBody>
      </p:sp>
      <p:pic>
        <p:nvPicPr>
          <p:cNvPr id="2050" name="Picture 2" descr="Aucune description alternative pour cette image">
            <a:extLst>
              <a:ext uri="{FF2B5EF4-FFF2-40B4-BE49-F238E27FC236}">
                <a16:creationId xmlns:a16="http://schemas.microsoft.com/office/drawing/2014/main" id="{A774C34D-EB2A-A0A5-5F9E-8F069DBEC78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462674" y="1367534"/>
            <a:ext cx="6052010" cy="41229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22065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7727BE18-8A61-4432-B908-26A1D0DF7B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anchor="b">
            <a:normAutofit/>
          </a:bodyPr>
          <a:lstStyle/>
          <a:p>
            <a:r>
              <a:rPr lang="en-IN" sz="3800" b="1">
                <a:solidFill>
                  <a:schemeClr val="bg1"/>
                </a:solidFill>
              </a:rPr>
              <a:t>What is Service Discovery?</a:t>
            </a:r>
            <a:endParaRPr lang="fr-FR" sz="3800">
              <a:solidFill>
                <a:schemeClr val="bg1"/>
              </a:solidFill>
            </a:endParaRP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7AE81845-B4B1-5D60-D28C-6C92BC8C2E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769" y="1909192"/>
            <a:ext cx="4586513" cy="3647710"/>
          </a:xfrm>
        </p:spPr>
        <p:txBody>
          <a:bodyPr>
            <a:normAutofit/>
          </a:bodyPr>
          <a:lstStyle/>
          <a:p>
            <a:r>
              <a:rPr lang="en-US" sz="2000" b="0" i="1" dirty="0">
                <a:solidFill>
                  <a:schemeClr val="bg1"/>
                </a:solidFill>
                <a:effectLst/>
                <a:latin typeface="-apple-system"/>
              </a:rPr>
              <a:t>Service discovery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 helps you discover, track, and monitor the health of services within a network. Service discovery registers and maintains a record of all your services in a </a:t>
            </a:r>
            <a:r>
              <a:rPr lang="en-US" sz="2000" b="0" i="1" dirty="0">
                <a:solidFill>
                  <a:schemeClr val="bg1"/>
                </a:solidFill>
                <a:effectLst/>
                <a:latin typeface="-apple-system"/>
              </a:rPr>
              <a:t>service catalog</a:t>
            </a:r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. </a:t>
            </a:r>
          </a:p>
          <a:p>
            <a:r>
              <a:rPr lang="en-US" sz="2000" b="0" i="0" dirty="0">
                <a:solidFill>
                  <a:schemeClr val="bg1"/>
                </a:solidFill>
                <a:effectLst/>
                <a:latin typeface="-apple-system"/>
              </a:rPr>
              <a:t>This service catalog acts as a single source of truth that allows your services to query and communicate with each other.</a:t>
            </a:r>
            <a:endParaRPr lang="fr-FR" sz="2000" dirty="0">
              <a:solidFill>
                <a:schemeClr val="bg1"/>
              </a:solidFill>
            </a:endParaRP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9A00DFAB-7FEF-73C3-4DA1-00AA82529E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453" y="1594455"/>
            <a:ext cx="5666547" cy="366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01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17" name="Rectangle 3116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9" name="Rectangle 3118">
            <a:extLst>
              <a:ext uri="{FF2B5EF4-FFF2-40B4-BE49-F238E27FC236}">
                <a16:creationId xmlns:a16="http://schemas.microsoft.com/office/drawing/2014/main" id="{91E5A9A7-95C6-4F4F-B00E-C82E07FE62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7539" y="1417538"/>
            <a:ext cx="6875818" cy="4040744"/>
          </a:xfrm>
          <a:prstGeom prst="rect">
            <a:avLst/>
          </a:prstGeom>
          <a:gradFill>
            <a:gsLst>
              <a:gs pos="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21" name="Rectangle 3120">
            <a:extLst>
              <a:ext uri="{FF2B5EF4-FFF2-40B4-BE49-F238E27FC236}">
                <a16:creationId xmlns:a16="http://schemas.microsoft.com/office/drawing/2014/main" id="{D07DD2DE-F619-49DD-B5E7-03A290FF4E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58495" y="2660473"/>
            <a:ext cx="4355594" cy="4038603"/>
          </a:xfrm>
          <a:prstGeom prst="rect">
            <a:avLst/>
          </a:pr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50000"/>
                  <a:alpha val="0"/>
                </a:scheme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3" name="Rectangle 3122">
            <a:extLst>
              <a:ext uri="{FF2B5EF4-FFF2-40B4-BE49-F238E27FC236}">
                <a16:creationId xmlns:a16="http://schemas.microsoft.com/office/drawing/2014/main" id="{85149191-5F60-4A28-AAFF-039F96B0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-1180882" y="1638085"/>
            <a:ext cx="6857572" cy="3581401"/>
          </a:xfrm>
          <a:prstGeom prst="rect">
            <a:avLst/>
          </a:prstGeom>
          <a:gradFill>
            <a:gsLst>
              <a:gs pos="0">
                <a:srgbClr val="000000">
                  <a:alpha val="59000"/>
                </a:srgbClr>
              </a:gs>
              <a:gs pos="69000">
                <a:schemeClr val="accent1">
                  <a:alpha val="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25" name="Freeform: Shape 3124">
            <a:extLst>
              <a:ext uri="{FF2B5EF4-FFF2-40B4-BE49-F238E27FC236}">
                <a16:creationId xmlns:a16="http://schemas.microsoft.com/office/drawing/2014/main" id="{F8260ED5-17F7-4158-B241-D51DD4CF1B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6097846">
            <a:off x="-747355" y="1201312"/>
            <a:ext cx="4808302" cy="4088666"/>
          </a:xfrm>
          <a:custGeom>
            <a:avLst/>
            <a:gdLst>
              <a:gd name="connsiteX0" fmla="*/ 48844 w 4808302"/>
              <a:gd name="connsiteY0" fmla="*/ 2888671 h 4088666"/>
              <a:gd name="connsiteX1" fmla="*/ 0 w 4808302"/>
              <a:gd name="connsiteY1" fmla="*/ 2404151 h 4088666"/>
              <a:gd name="connsiteX2" fmla="*/ 2404151 w 4808302"/>
              <a:gd name="connsiteY2" fmla="*/ 0 h 4088666"/>
              <a:gd name="connsiteX3" fmla="*/ 4808302 w 4808302"/>
              <a:gd name="connsiteY3" fmla="*/ 2404151 h 4088666"/>
              <a:gd name="connsiteX4" fmla="*/ 4700216 w 4808302"/>
              <a:gd name="connsiteY4" fmla="*/ 3119072 h 4088666"/>
              <a:gd name="connsiteX5" fmla="*/ 4643143 w 4808302"/>
              <a:gd name="connsiteY5" fmla="*/ 3275009 h 4088666"/>
              <a:gd name="connsiteX6" fmla="*/ 690093 w 4808302"/>
              <a:gd name="connsiteY6" fmla="*/ 4088666 h 4088666"/>
              <a:gd name="connsiteX7" fmla="*/ 548991 w 4808302"/>
              <a:gd name="connsiteY7" fmla="*/ 3933414 h 4088666"/>
              <a:gd name="connsiteX8" fmla="*/ 48844 w 4808302"/>
              <a:gd name="connsiteY8" fmla="*/ 2888671 h 40886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808302" h="4088666">
                <a:moveTo>
                  <a:pt x="48844" y="2888671"/>
                </a:moveTo>
                <a:cubicBezTo>
                  <a:pt x="16818" y="2732167"/>
                  <a:pt x="0" y="2570123"/>
                  <a:pt x="0" y="2404151"/>
                </a:cubicBezTo>
                <a:cubicBezTo>
                  <a:pt x="0" y="1076375"/>
                  <a:pt x="1076375" y="0"/>
                  <a:pt x="2404151" y="0"/>
                </a:cubicBezTo>
                <a:cubicBezTo>
                  <a:pt x="3731927" y="0"/>
                  <a:pt x="4808302" y="1076375"/>
                  <a:pt x="4808302" y="2404151"/>
                </a:cubicBezTo>
                <a:cubicBezTo>
                  <a:pt x="4808302" y="2653109"/>
                  <a:pt x="4770461" y="2893229"/>
                  <a:pt x="4700216" y="3119072"/>
                </a:cubicBezTo>
                <a:lnTo>
                  <a:pt x="4643143" y="3275009"/>
                </a:lnTo>
                <a:lnTo>
                  <a:pt x="690093" y="4088666"/>
                </a:lnTo>
                <a:lnTo>
                  <a:pt x="548991" y="3933414"/>
                </a:lnTo>
                <a:cubicBezTo>
                  <a:pt x="304015" y="3636572"/>
                  <a:pt x="128908" y="3279932"/>
                  <a:pt x="48844" y="2888671"/>
                </a:cubicBezTo>
                <a:close/>
              </a:path>
            </a:pathLst>
          </a:custGeom>
          <a:gradFill>
            <a:gsLst>
              <a:gs pos="39000">
                <a:schemeClr val="accent1">
                  <a:lumMod val="60000"/>
                  <a:lumOff val="40000"/>
                  <a:alpha val="0"/>
                </a:schemeClr>
              </a:gs>
              <a:gs pos="100000">
                <a:schemeClr val="accent1">
                  <a:lumMod val="75000"/>
                  <a:alpha val="26000"/>
                </a:scheme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27BAC09-8A11-D990-DB21-FFE47C04D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041" y="2767106"/>
            <a:ext cx="2880828" cy="307190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400" b="1" i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Centralized Configuration Using Spring Cloud Config Server</a:t>
            </a:r>
            <a:br>
              <a:rPr lang="en-US" sz="3400" b="1" i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</a:br>
            <a:endParaRPr lang="en-US" sz="3400" kern="120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074" name="Picture 2" descr="Using the Config Server for managing application configuration - Cloud  Foundry for Developers [Book]">
            <a:extLst>
              <a:ext uri="{FF2B5EF4-FFF2-40B4-BE49-F238E27FC236}">
                <a16:creationId xmlns:a16="http://schemas.microsoft.com/office/drawing/2014/main" id="{EF1543BB-6588-BA52-5538-9C6CE06C35A1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502428" y="1884496"/>
            <a:ext cx="7225748" cy="30890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9878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Rectangle 3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90F7A5F6-4E92-2331-AFBB-7E35531EF1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63" r="9736" b="-2"/>
          <a:stretch/>
        </p:blipFill>
        <p:spPr>
          <a:xfrm>
            <a:off x="3102823" y="289870"/>
            <a:ext cx="2665189" cy="2665189"/>
          </a:xfrm>
          <a:custGeom>
            <a:avLst/>
            <a:gdLst/>
            <a:ahLst/>
            <a:cxnLst/>
            <a:rect l="l" t="t" r="r" b="b"/>
            <a:pathLst>
              <a:path w="2255084" h="2255084">
                <a:moveTo>
                  <a:pt x="1127542" y="0"/>
                </a:moveTo>
                <a:cubicBezTo>
                  <a:pt x="1750266" y="0"/>
                  <a:pt x="2255084" y="504818"/>
                  <a:pt x="2255084" y="1127542"/>
                </a:cubicBezTo>
                <a:cubicBezTo>
                  <a:pt x="2255084" y="1750266"/>
                  <a:pt x="1750266" y="2255084"/>
                  <a:pt x="1127542" y="2255084"/>
                </a:cubicBezTo>
                <a:cubicBezTo>
                  <a:pt x="504818" y="2255084"/>
                  <a:pt x="0" y="1750266"/>
                  <a:pt x="0" y="1127542"/>
                </a:cubicBezTo>
                <a:cubicBezTo>
                  <a:pt x="0" y="504818"/>
                  <a:pt x="504818" y="0"/>
                  <a:pt x="1127542" y="0"/>
                </a:cubicBezTo>
                <a:close/>
              </a:path>
            </a:pathLst>
          </a:custGeom>
        </p:spPr>
      </p:pic>
      <p:sp>
        <p:nvSpPr>
          <p:cNvPr id="233" name="Oval 39">
            <a:extLst>
              <a:ext uri="{FF2B5EF4-FFF2-40B4-BE49-F238E27FC236}">
                <a16:creationId xmlns:a16="http://schemas.microsoft.com/office/drawing/2014/main" id="{8EEB3127-4A39-4F76-935D-6AC8D51AC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8562" y="2003061"/>
            <a:ext cx="4288094" cy="4288094"/>
          </a:xfrm>
          <a:prstGeom prst="ellipse">
            <a:avLst/>
          </a:prstGeom>
          <a:solidFill>
            <a:srgbClr val="FFFFFF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4" name="Oval 41">
            <a:extLst>
              <a:ext uri="{FF2B5EF4-FFF2-40B4-BE49-F238E27FC236}">
                <a16:creationId xmlns:a16="http://schemas.microsoft.com/office/drawing/2014/main" id="{98F2E216-6526-433B-8072-DEE222DC93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7929" y="2003061"/>
            <a:ext cx="4288094" cy="4288094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5" name="Oval 43">
            <a:extLst>
              <a:ext uri="{FF2B5EF4-FFF2-40B4-BE49-F238E27FC236}">
                <a16:creationId xmlns:a16="http://schemas.microsoft.com/office/drawing/2014/main" id="{FFFEB18F-F81F-4CED-BE64-EB888A77C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9960" y="1925092"/>
            <a:ext cx="4288094" cy="4288094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D996E1E-40C4-3009-2FF6-B2F5624D59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2567199"/>
            <a:ext cx="4031808" cy="3053052"/>
          </a:xfrm>
        </p:spPr>
        <p:txBody>
          <a:bodyPr>
            <a:normAutofit/>
          </a:bodyPr>
          <a:lstStyle/>
          <a:p>
            <a:pPr algn="ctr"/>
            <a:r>
              <a:rPr lang="en-US" b="1" i="1">
                <a:solidFill>
                  <a:schemeClr val="bg1"/>
                </a:solidFill>
              </a:rPr>
              <a:t>Microservice Monitoring</a:t>
            </a:r>
            <a:br>
              <a:rPr lang="en-US" b="1" i="1">
                <a:solidFill>
                  <a:schemeClr val="bg1"/>
                </a:solidFill>
              </a:rPr>
            </a:br>
            <a:endParaRPr lang="fr-FR" dirty="0">
              <a:solidFill>
                <a:schemeClr val="bg1"/>
              </a:solidFill>
            </a:endParaRPr>
          </a:p>
        </p:txBody>
      </p:sp>
      <p:grpSp>
        <p:nvGrpSpPr>
          <p:cNvPr id="236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237" name="Freeform: Shape 46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8" name="Freeform: Shape 47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39" name="Graphic 4">
            <a:extLst>
              <a:ext uri="{FF2B5EF4-FFF2-40B4-BE49-F238E27FC236}">
                <a16:creationId xmlns:a16="http://schemas.microsoft.com/office/drawing/2014/main" id="{0AD1D347-1879-4D73-8825-EB52119D1B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240" name="Freeform: Shape 50">
              <a:extLst>
                <a:ext uri="{FF2B5EF4-FFF2-40B4-BE49-F238E27FC236}">
                  <a16:creationId xmlns:a16="http://schemas.microsoft.com/office/drawing/2014/main" id="{7F1D1C6D-7D18-44AC-80B7-823AD45FD6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1" name="Freeform: Shape 51">
              <a:extLst>
                <a:ext uri="{FF2B5EF4-FFF2-40B4-BE49-F238E27FC236}">
                  <a16:creationId xmlns:a16="http://schemas.microsoft.com/office/drawing/2014/main" id="{070CF9AD-9B31-49A2-8AF5-69B249840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2" name="Freeform: Shape 52">
              <a:extLst>
                <a:ext uri="{FF2B5EF4-FFF2-40B4-BE49-F238E27FC236}">
                  <a16:creationId xmlns:a16="http://schemas.microsoft.com/office/drawing/2014/main" id="{4E9D0A03-A290-4C8D-8498-85F0E5B1A0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3" name="Freeform: Shape 53">
              <a:extLst>
                <a:ext uri="{FF2B5EF4-FFF2-40B4-BE49-F238E27FC236}">
                  <a16:creationId xmlns:a16="http://schemas.microsoft.com/office/drawing/2014/main" id="{5F4661E7-465D-4874-BC3A-E55093CD33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4" name="Freeform: Shape 54">
              <a:extLst>
                <a:ext uri="{FF2B5EF4-FFF2-40B4-BE49-F238E27FC236}">
                  <a16:creationId xmlns:a16="http://schemas.microsoft.com/office/drawing/2014/main" id="{EB79F073-B639-485B-93F6-958951EF3B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9153A942-5C48-4EF4-AA18-82AC90C550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EA4BCEE-B2B4-4870-B921-B3C0D72972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41271C20-03BB-47FA-A17B-09825E723E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62C689A3-3820-4AFE-950D-CDA05D9683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0EB9DAC1-A980-4285-9059-16D6B748C7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D286A4C-6E67-462D-8807-EEF90F4C5E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7CABE22-D7D1-4970-BE8D-8E7B26FAA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9A59EB07-44AA-4839-A550-764F0C1CFE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A07BD093-A681-4C0E-89E1-28B79FDC5B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54D3B41-D31B-418C-98E8-3DA9F7BE0B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22C9153D-F851-40ED-A291-F586E67A8E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D14F8536-E81B-4336-9991-6F1B3447EC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1BCE3D87-8E1E-4E3C-B336-E161FE1421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57FCB1-61DD-4742-9F4E-0622EE2623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AC07452-C190-4DFF-9A85-7E0494E63A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DC1E49D-0160-40EF-B62C-3682A01138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FF01E4E-41B3-4E3A-9069-2C00F199A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5C155535-D387-426C-8835-08EA1625D5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130D8708-8C20-411A-99F6-39B7A15D71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72CE489-867A-498C-85D0-99ED8A50D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13A369D6-BC7C-46B6-9802-41F7FE32F8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A735936F-8515-4CF4-A1E4-7466BFAD38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52E14F4-2A50-4876-A835-D7B7B7F051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5AD1B584-BCD9-47C1-BF94-A9B03E0A5A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E78B189-4AAE-4308-BE2A-561CE6E26E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534F693D-9FD0-4BF4-9BCA-CAA391EE76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C8A20BE-5976-437A-94F2-7869D1D4C2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C2797F1A-9D8B-4AC7-8A7E-C088A7B61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B8BB9ED-3A10-495E-A450-4573A83AA6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C84AAD79-9D91-4601-AE6B-E3CC0AC235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06966F3D-45BD-4D12-8447-B9669E9AD1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C19B4C07-AFE8-42F6-8060-AB4FD27F82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6BCBEC46-CA76-424D-AE21-335765D370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32244D96-1DD8-4D90-B4DA-58056941DE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BFFC670-5D4A-4609-979B-30BE38D30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BBA6EA23-F2B4-49FA-86BB-40794E01B8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E16F95-4ED7-4D4A-A1FB-A9FFE3387E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B6602585-A0C4-419E-9F64-E17CC30041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80EC182-6DF1-4FF2-9C46-E24857CE35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E71D4C4B-3242-45D7-BBC6-3168AF117C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5C43A586-0AEE-4520-8AE3-78557E8D56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81E1E2-63F4-44A6-8FD4-E0031DDB08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8209E85B-A99A-4679-B958-DFD6FAC391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5AD3B901-0837-4EB4-B0BD-B5317762B2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407F6141-18B7-42F5-AB8A-095FA602AD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85154CE-9C1F-421D-A58A-D337E31794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959AAA97-B6F9-4CB6-B294-955DE265B9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3696AC66-45F9-4D0A-978B-EBAFCBA8B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C8064064-C0D3-4A54-9D36-EB2759F07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6DAF67-B510-431C-81CE-598A220ED3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4DFF3B41-BD0E-4E80-BE32-AAB566084D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E1C296D-C2BB-405E-A9E1-CD0C777E6C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5E012E94-1E82-4743-9646-D27796E3DD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506F7E7-8613-4F49-9B22-E8B9A8F89B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667EFAB5-5519-4B20-B488-61E365357A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A46CD3C-8282-430D-84A6-668594635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9F667CC-51FA-4373-BF89-FDA9E6F57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52824720-77CA-4EFE-9B9B-F3C5DA5ECE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DAAD48D1-498E-407D-8773-B32DA5177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F3761232-AC0F-4415-8849-2CE14A66EF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F9671C34-F1B1-4964-861B-05E12FC141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6D215CD-DE5C-4A36-8294-B856C4DFF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4F60611-ACD0-4AE1-9FF4-655DEF77E3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4878BD8-4838-4CE8-8CED-48C75E453E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ED34C671-92D6-4570-BDA7-7047026CD1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E4ADB496-4E8C-4F69-A20E-AC11036CB5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05521A6-994C-4653-BE99-FCE71F6D15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10F93860-B875-4D68-ACE0-2F8F7CAAD3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CF85EE-C965-4602-9DB3-B221251557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CAC91C65-14F2-4458-A79D-647B28E047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1958A69-ABD1-441F-817D-8868D3E793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85B41124-1179-4F9F-8B23-B94A98BA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44F475B-8586-4535-86BE-7FB5F76C6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285243B3-5329-4312-9C9F-FBC77AF48E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87C78038-CD15-4BEE-8688-B22F822C6F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01EB7F4-2569-4602-A5DC-ECF750A64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C5AFCDCE-A4B9-4DFD-A39D-6C4513C472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1869FF3F-68C9-4316-AF81-44CCC551BC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AAD11538-8098-4355-8DDD-D681DFAC32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0F3F997E-AED9-480A-A0E8-2593AF3C15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F621AF23-CD1C-4A82-934F-1C051FE78F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F7C8D23-402E-4902-9877-2933C68B37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166214BF-105C-4C50-A658-BB800D624F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DB657FB8-0889-47B9-9F7A-35C6F5E43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A02347C2-D097-4E47-9E71-D0AC7E0B2D8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F0D715C-2DC6-4444-95E7-C9E31D654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3E98A78E-FE40-406F-BB29-CE723A4A29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25623FBB-A3DE-4893-B1E4-09BFE6EB74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8BD75D0-FB16-44AA-8F4B-9319502DD2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65B25A8E-2993-4CE5-A81A-932105A42A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8D167B-C705-4729-899E-AC9AE463CA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70FBA7C-F842-4775-B83D-AEC5F1410A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DC68FA78-D012-4A89-8B7E-3CF1893164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F14C2D5-2A65-48C1-AC1C-D4C29BBA9C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22D4725A-DD05-406E-84D7-50DAC6BFB6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1F292F3E-E6A6-41E9-9AF9-DF240E914A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152F5E4F-6F5D-4FF5-AADC-77BF4906C6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2EA96C5C-38D5-4D0F-9A75-F1C4856048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213E386-079B-4951-BD48-B86432246D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F9C52A50-FC6F-4CF8-96ED-B16AC428B5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0AD79090-842D-4363-9CDB-03CA19DB28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8B923BC0-6A72-4261-907F-568CEF3D9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682D956C-7F2C-45F4-8EB5-B9637909A1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AF71042-41A5-405B-A14C-9E194529D7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DC068DA5-7174-4664-9C13-4F7ABAFC1D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0525F2C-C937-4BE3-AF79-3540A6E1CA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6CA46F03-C9C9-4425-82A8-2110001F4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D21589A-A316-4E71-B638-D33C4141B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C0B918FA-95C1-4373-B66D-56936BB792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CBF04F9E-EC09-43BE-A049-082DE1531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35A8838D-5812-49CE-80E4-E0CE11424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379B4036-BE45-42C0-929B-42932369A2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0E913D5-5568-4901-883B-8C42A8F3D7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1B52038-9622-4802-81BA-ACC198475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D0DEAC10-5A6B-47AD-A728-CE2C8CF131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D1B38B28-66AD-4A02-AE15-F762137B2E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0BAF1CE8-3AF3-4FF2-8F0B-3BC7A4740C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D9937F5-39C5-49BB-A3F1-21D0730BF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48A61DC-ED1D-4B72-828E-9FD85AF267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6A89B28D-13E0-46C3-AB20-6DBEDB61D4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B17F470D-67A6-475E-9F1C-9D1FCD4DFE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C116B5B-C2BF-4A29-920C-0E6D2A8654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977DFF22-98A9-4A00-B45B-BA0024E4B5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233D6D17-E307-4F26-9F91-607B2D1B98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044F5F0-FB5F-4364-A17D-B476349E1F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C51E13B0-54FA-4C07-A08D-0035E29D0F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B23AA2A7-69AA-4892-8D19-6786784B89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22409CA-4103-489E-9A88-9E822AC42C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2941B7FE-F0B4-4717-BE8E-31EE09F5C2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A36A1CD-E7E3-400D-BBA9-1B83634607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42D8F4BE-D92B-483E-8049-5FDA3FD40C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77725CAB-E398-42F8-A5E5-8ACED1B61E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782EF470-319A-4DCA-AB6F-B4441DD592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CBF0AE1-7C37-4F3E-B37A-44CAD6900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87EE399C-60A0-43AB-AD85-CAEDD25A8E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6DEF9E1C-0288-422F-9D39-B2B97B0BDF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B9FD4213-CE93-46E6-A356-5C9B681A69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2AF21C6-5C6A-4ADC-98CE-0C897306F1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67C50FF0-A4F6-4B10-91CC-CC456891E2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F34FC9E-632A-4B97-AB95-812ABD859F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6943D9D5-E01E-4A32-A5D1-AD61A32ECD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5F93C502-F4AC-4D2C-A43D-85093C59A8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FCADD6C-627D-43CE-9413-A793AAA085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E7838A6E-823E-4306-9088-5AFE0912E1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5F20A74B-CE15-4678-8E60-8983D4B536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AB4409F0-44F9-411F-8711-53B0287839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64A642A9-686F-402A-920C-EDB02B2FE8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2B4D5D4-0C5C-4D98-9738-D245840A71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F70D7430-18D9-4B8F-9F7A-308C701930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764FC2A4-5817-4FA0-A4A7-6653D1DA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84DCF9E7-E283-43A0-9C25-F70016263EE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24478FE-2D73-495D-A2CE-6D1D87C25A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024EF5F2-46E7-4950-93D0-371415B787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1E76799-6B37-47A7-B311-D4AD1BB560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18E48635-AD82-4B9C-BD64-E19D0DCD3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FFE8012D-8F5A-48C7-A667-EF1782E176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4D6A3A1-CDCE-458B-B3ED-792E80025C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CD8FB40D-7336-4F24-9F28-25EC9AE6C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75683C3C-C038-49EA-9635-AC7B82AF25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6286FF4B-0471-47B5-AA6C-8BA5CC04D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CEB73580-6577-4A7A-A7EA-E79093D9DC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E97866D-632F-4778-992C-F2750D6087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7AC897-3ADD-4A69-A122-EA6F8EFD26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06C3FE79-4EEC-4CF3-92A0-F6BC9F8B4C7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2A9A01D-638C-2672-A92E-A256C5B93D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r>
              <a:rPr lang="fr-FR" dirty="0" err="1">
                <a:solidFill>
                  <a:schemeClr val="bg1"/>
                </a:solidFill>
              </a:rPr>
              <a:t>Zipkin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fr-FR" dirty="0" err="1">
                <a:solidFill>
                  <a:schemeClr val="bg1"/>
                </a:solidFill>
              </a:rPr>
              <a:t>Actuator</a:t>
            </a:r>
            <a:endParaRPr lang="fr-FR" dirty="0">
              <a:solidFill>
                <a:schemeClr val="bg1"/>
              </a:solidFill>
            </a:endParaRPr>
          </a:p>
          <a:p>
            <a:r>
              <a:rPr lang="en-US" b="1" i="0" dirty="0">
                <a:solidFill>
                  <a:schemeClr val="bg1"/>
                </a:solidFill>
                <a:effectLst/>
                <a:latin typeface="sohne"/>
              </a:rPr>
              <a:t>Prometheus</a:t>
            </a:r>
          </a:p>
          <a:p>
            <a:r>
              <a:rPr lang="en-US" b="1" i="0" dirty="0">
                <a:solidFill>
                  <a:schemeClr val="bg1"/>
                </a:solidFill>
                <a:effectLst/>
                <a:latin typeface="sohne"/>
              </a:rPr>
              <a:t>Grafana</a:t>
            </a:r>
          </a:p>
          <a:p>
            <a:r>
              <a:rPr lang="en-US" b="1" i="0" dirty="0">
                <a:solidFill>
                  <a:schemeClr val="bg1"/>
                </a:solidFill>
                <a:effectLst/>
                <a:latin typeface="sohne"/>
              </a:rPr>
              <a:t>Nagios</a:t>
            </a:r>
          </a:p>
          <a:p>
            <a:r>
              <a:rPr lang="en-US" b="1" i="0" dirty="0">
                <a:solidFill>
                  <a:schemeClr val="bg1"/>
                </a:solidFill>
                <a:effectLst/>
                <a:latin typeface="sohne"/>
              </a:rPr>
              <a:t>Dynatrace</a:t>
            </a:r>
          </a:p>
          <a:p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20778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8" name="Rectangle 4102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 descr="Des questions à (se) poser - Journal Le St-Armand">
            <a:extLst>
              <a:ext uri="{FF2B5EF4-FFF2-40B4-BE49-F238E27FC236}">
                <a16:creationId xmlns:a16="http://schemas.microsoft.com/office/drawing/2014/main" id="{60B2CCB8-347E-6C95-898A-668BC542953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40384DAC-CD17-B6D8-FE52-4EF1388F5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3"/>
            <a:ext cx="9144000" cy="306324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>
                <a:solidFill>
                  <a:schemeClr val="bg1"/>
                </a:solidFill>
              </a:rPr>
              <a:t>Questions ?</a:t>
            </a:r>
          </a:p>
        </p:txBody>
      </p:sp>
      <p:sp>
        <p:nvSpPr>
          <p:cNvPr id="4119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775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8" name="Rectangle 11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CADC0A6-70D8-3F56-06C7-71EF9C30F3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1641752"/>
            <a:ext cx="6140449" cy="1323439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4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Bibliographie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C2F41181-021F-8E62-7E03-C68CD483E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3376" y="2228850"/>
            <a:ext cx="7072314" cy="4152900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2"/>
              </a:rPr>
              <a:t>https://docs.spring.io/spring-cloud-gateway/reference/spring-cloud-gateway/configuring-route-predicate-factories-and-filter-factories.html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2"/>
              </a:rPr>
              <a:t>https://resilience4j.readme.io/docs/examples-5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2"/>
              </a:rPr>
              <a:t>https://www.youtube.com/watch?v=QrPvGdpcjXo&amp;list=PL0zysOflRCelb2Y4WOVckFC6B050BzV0D&amp;ab_channel=LearnCodeWithDurgesh</a:t>
            </a:r>
            <a:endParaRPr lang="en-US" sz="1600" dirty="0">
              <a:solidFill>
                <a:schemeClr val="bg1">
                  <a:alpha val="80000"/>
                </a:schemeClr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3"/>
              </a:rPr>
              <a:t>https://www.youtube.com/watch?v=Nb2PPuqtL2g&amp;ab_channel=LearnCodeWithDurgesh</a:t>
            </a:r>
            <a:r>
              <a:rPr lang="en-US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4"/>
              </a:rPr>
              <a:t>https://www.youtube.com/watch?v=b6R4dElDtRc&amp;ab_channel=JavaTechie</a:t>
            </a:r>
            <a:r>
              <a:rPr lang="en-US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5"/>
              </a:rPr>
              <a:t>https://www.youtube.com/watch?v=9AXAUlp3DBw</a:t>
            </a:r>
            <a:r>
              <a:rPr lang="en-US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6"/>
              </a:rPr>
              <a:t>https://www.slideteam.net/search/go?ts=custom&amp;w=MICROSERVICE</a:t>
            </a:r>
            <a:r>
              <a:rPr lang="en-US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7"/>
              </a:rPr>
              <a:t>https://www.baeldung.com/resilience4j</a:t>
            </a:r>
            <a:r>
              <a:rPr lang="en-US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8"/>
              </a:rPr>
              <a:t>https://www.baeldung.com/spring-boot-resilience4j</a:t>
            </a:r>
            <a:r>
              <a:rPr lang="en-US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9"/>
              </a:rPr>
              <a:t>https://www.linkedin.com/company/amigoscode/posts/?feedView=all</a:t>
            </a:r>
            <a:endParaRPr lang="en-US" sz="1600" dirty="0">
              <a:solidFill>
                <a:schemeClr val="bg1">
                  <a:alpha val="80000"/>
                </a:schemeClr>
              </a:solidFill>
            </a:endParaRPr>
          </a:p>
          <a:p>
            <a:pPr marL="342900" indent="-228600" algn="l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>
                    <a:alpha val="80000"/>
                  </a:schemeClr>
                </a:solidFill>
                <a:hlinkClick r:id="rId10"/>
              </a:rPr>
              <a:t>https://openclassrooms.com/en/courses/4668216-optimisez-votre-architecture-microservices/exercises/4390</a:t>
            </a:r>
            <a:r>
              <a:rPr lang="en-US" sz="1600" dirty="0">
                <a:solidFill>
                  <a:schemeClr val="bg1">
                    <a:alpha val="80000"/>
                  </a:schemeClr>
                </a:solidFill>
              </a:rPr>
              <a:t> </a:t>
            </a:r>
          </a:p>
        </p:txBody>
      </p:sp>
      <p:grpSp>
        <p:nvGrpSpPr>
          <p:cNvPr id="129" name="Group 115">
            <a:extLst>
              <a:ext uri="{FF2B5EF4-FFF2-40B4-BE49-F238E27FC236}">
                <a16:creationId xmlns:a16="http://schemas.microsoft.com/office/drawing/2014/main" id="{B868920F-3C89-4780-A399-2A0099F45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620000" y="-1"/>
            <a:ext cx="4572000" cy="6858001"/>
            <a:chOff x="7620000" y="-1"/>
            <a:chExt cx="4572000" cy="6858001"/>
          </a:xfrm>
          <a:effectLst>
            <a:outerShdw blurRad="381000" dist="152400" dir="108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86BC9098-A1F2-42B4-B3CE-C89D727FAF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7648048" y="0"/>
              <a:ext cx="4543952" cy="6858000"/>
              <a:chOff x="7648048" y="0"/>
              <a:chExt cx="4543952" cy="6858000"/>
            </a:xfrm>
          </p:grpSpPr>
          <p:sp>
            <p:nvSpPr>
              <p:cNvPr id="130" name="Freeform: Shape 120">
                <a:extLst>
                  <a:ext uri="{FF2B5EF4-FFF2-40B4-BE49-F238E27FC236}">
                    <a16:creationId xmlns:a16="http://schemas.microsoft.com/office/drawing/2014/main" id="{421BA563-EEB4-4E92-9277-DBB5C63157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648048" y="0"/>
                <a:ext cx="4543952" cy="6858000"/>
              </a:xfrm>
              <a:custGeom>
                <a:avLst/>
                <a:gdLst>
                  <a:gd name="connsiteX0" fmla="*/ 328959 w 4543952"/>
                  <a:gd name="connsiteY0" fmla="*/ 6564619 h 6858000"/>
                  <a:gd name="connsiteX1" fmla="*/ 306480 w 4543952"/>
                  <a:gd name="connsiteY1" fmla="*/ 6588624 h 6858000"/>
                  <a:gd name="connsiteX2" fmla="*/ 289858 w 4543952"/>
                  <a:gd name="connsiteY2" fmla="*/ 6625223 h 6858000"/>
                  <a:gd name="connsiteX3" fmla="*/ 289858 w 4543952"/>
                  <a:gd name="connsiteY3" fmla="*/ 6625224 h 6858000"/>
                  <a:gd name="connsiteX4" fmla="*/ 289870 w 4543952"/>
                  <a:gd name="connsiteY4" fmla="*/ 6645551 h 6858000"/>
                  <a:gd name="connsiteX5" fmla="*/ 296953 w 4543952"/>
                  <a:gd name="connsiteY5" fmla="*/ 6662539 h 6858000"/>
                  <a:gd name="connsiteX6" fmla="*/ 296953 w 4543952"/>
                  <a:gd name="connsiteY6" fmla="*/ 6662541 h 6858000"/>
                  <a:gd name="connsiteX7" fmla="*/ 296954 w 4543952"/>
                  <a:gd name="connsiteY7" fmla="*/ 6662543 h 6858000"/>
                  <a:gd name="connsiteX8" fmla="*/ 311551 w 4543952"/>
                  <a:gd name="connsiteY8" fmla="*/ 6702975 h 6858000"/>
                  <a:gd name="connsiteX9" fmla="*/ 297715 w 4543952"/>
                  <a:gd name="connsiteY9" fmla="*/ 6742551 h 6858000"/>
                  <a:gd name="connsiteX10" fmla="*/ 297714 w 4543952"/>
                  <a:gd name="connsiteY10" fmla="*/ 6742554 h 6858000"/>
                  <a:gd name="connsiteX11" fmla="*/ 283011 w 4543952"/>
                  <a:gd name="connsiteY11" fmla="*/ 6776799 h 6858000"/>
                  <a:gd name="connsiteX12" fmla="*/ 278238 w 4543952"/>
                  <a:gd name="connsiteY12" fmla="*/ 6812061 h 6858000"/>
                  <a:gd name="connsiteX13" fmla="*/ 278237 w 4543952"/>
                  <a:gd name="connsiteY13" fmla="*/ 6812062 h 6858000"/>
                  <a:gd name="connsiteX14" fmla="*/ 278237 w 4543952"/>
                  <a:gd name="connsiteY14" fmla="*/ 6812063 h 6858000"/>
                  <a:gd name="connsiteX15" fmla="*/ 278238 w 4543952"/>
                  <a:gd name="connsiteY15" fmla="*/ 6812061 h 6858000"/>
                  <a:gd name="connsiteX16" fmla="*/ 297714 w 4543952"/>
                  <a:gd name="connsiteY16" fmla="*/ 6742554 h 6858000"/>
                  <a:gd name="connsiteX17" fmla="*/ 297715 w 4543952"/>
                  <a:gd name="connsiteY17" fmla="*/ 6742552 h 6858000"/>
                  <a:gd name="connsiteX18" fmla="*/ 311551 w 4543952"/>
                  <a:gd name="connsiteY18" fmla="*/ 6702976 h 6858000"/>
                  <a:gd name="connsiteX19" fmla="*/ 311551 w 4543952"/>
                  <a:gd name="connsiteY19" fmla="*/ 6702975 h 6858000"/>
                  <a:gd name="connsiteX20" fmla="*/ 308405 w 4543952"/>
                  <a:gd name="connsiteY20" fmla="*/ 6683026 h 6858000"/>
                  <a:gd name="connsiteX21" fmla="*/ 296954 w 4543952"/>
                  <a:gd name="connsiteY21" fmla="*/ 6662543 h 6858000"/>
                  <a:gd name="connsiteX22" fmla="*/ 296953 w 4543952"/>
                  <a:gd name="connsiteY22" fmla="*/ 6662540 h 6858000"/>
                  <a:gd name="connsiteX23" fmla="*/ 296953 w 4543952"/>
                  <a:gd name="connsiteY23" fmla="*/ 6662539 h 6858000"/>
                  <a:gd name="connsiteX24" fmla="*/ 289858 w 4543952"/>
                  <a:gd name="connsiteY24" fmla="*/ 6625224 h 6858000"/>
                  <a:gd name="connsiteX25" fmla="*/ 306480 w 4543952"/>
                  <a:gd name="connsiteY25" fmla="*/ 6588625 h 6858000"/>
                  <a:gd name="connsiteX26" fmla="*/ 328959 w 4543952"/>
                  <a:gd name="connsiteY26" fmla="*/ 6564620 h 6858000"/>
                  <a:gd name="connsiteX27" fmla="*/ 248638 w 4543952"/>
                  <a:gd name="connsiteY27" fmla="*/ 6438980 h 6858000"/>
                  <a:gd name="connsiteX28" fmla="*/ 268569 w 4543952"/>
                  <a:gd name="connsiteY28" fmla="*/ 6463840 h 6858000"/>
                  <a:gd name="connsiteX29" fmla="*/ 268572 w 4543952"/>
                  <a:gd name="connsiteY29" fmla="*/ 6463848 h 6858000"/>
                  <a:gd name="connsiteX30" fmla="*/ 279556 w 4543952"/>
                  <a:gd name="connsiteY30" fmla="*/ 6508051 h 6858000"/>
                  <a:gd name="connsiteX31" fmla="*/ 282367 w 4543952"/>
                  <a:gd name="connsiteY31" fmla="*/ 6513011 h 6858000"/>
                  <a:gd name="connsiteX32" fmla="*/ 284834 w 4543952"/>
                  <a:gd name="connsiteY32" fmla="*/ 6521803 h 6858000"/>
                  <a:gd name="connsiteX33" fmla="*/ 301172 w 4543952"/>
                  <a:gd name="connsiteY33" fmla="*/ 6546194 h 6858000"/>
                  <a:gd name="connsiteX34" fmla="*/ 301172 w 4543952"/>
                  <a:gd name="connsiteY34" fmla="*/ 6546193 h 6858000"/>
                  <a:gd name="connsiteX35" fmla="*/ 282367 w 4543952"/>
                  <a:gd name="connsiteY35" fmla="*/ 6513011 h 6858000"/>
                  <a:gd name="connsiteX36" fmla="*/ 268572 w 4543952"/>
                  <a:gd name="connsiteY36" fmla="*/ 6463848 h 6858000"/>
                  <a:gd name="connsiteX37" fmla="*/ 268569 w 4543952"/>
                  <a:gd name="connsiteY37" fmla="*/ 6463839 h 6858000"/>
                  <a:gd name="connsiteX38" fmla="*/ 166047 w 4543952"/>
                  <a:gd name="connsiteY38" fmla="*/ 6392242 h 6858000"/>
                  <a:gd name="connsiteX39" fmla="*/ 173364 w 4543952"/>
                  <a:gd name="connsiteY39" fmla="*/ 6407332 h 6858000"/>
                  <a:gd name="connsiteX40" fmla="*/ 173364 w 4543952"/>
                  <a:gd name="connsiteY40" fmla="*/ 6407331 h 6858000"/>
                  <a:gd name="connsiteX41" fmla="*/ 401733 w 4543952"/>
                  <a:gd name="connsiteY41" fmla="*/ 4221390 h 6858000"/>
                  <a:gd name="connsiteX42" fmla="*/ 396017 w 4543952"/>
                  <a:gd name="connsiteY42" fmla="*/ 4253013 h 6858000"/>
                  <a:gd name="connsiteX43" fmla="*/ 356201 w 4543952"/>
                  <a:gd name="connsiteY43" fmla="*/ 4324644 h 6858000"/>
                  <a:gd name="connsiteX44" fmla="*/ 347247 w 4543952"/>
                  <a:gd name="connsiteY44" fmla="*/ 4363889 h 6858000"/>
                  <a:gd name="connsiteX45" fmla="*/ 347247 w 4543952"/>
                  <a:gd name="connsiteY45" fmla="*/ 4363890 h 6858000"/>
                  <a:gd name="connsiteX46" fmla="*/ 348009 w 4543952"/>
                  <a:gd name="connsiteY46" fmla="*/ 4482004 h 6858000"/>
                  <a:gd name="connsiteX47" fmla="*/ 408019 w 4543952"/>
                  <a:gd name="connsiteY47" fmla="*/ 4659174 h 6858000"/>
                  <a:gd name="connsiteX48" fmla="*/ 416021 w 4543952"/>
                  <a:gd name="connsiteY48" fmla="*/ 4677655 h 6858000"/>
                  <a:gd name="connsiteX49" fmla="*/ 425928 w 4543952"/>
                  <a:gd name="connsiteY49" fmla="*/ 4767764 h 6858000"/>
                  <a:gd name="connsiteX50" fmla="*/ 427237 w 4543952"/>
                  <a:gd name="connsiteY50" fmla="*/ 4800482 h 6858000"/>
                  <a:gd name="connsiteX51" fmla="*/ 412401 w 4543952"/>
                  <a:gd name="connsiteY51" fmla="*/ 4828915 h 6858000"/>
                  <a:gd name="connsiteX52" fmla="*/ 391971 w 4543952"/>
                  <a:gd name="connsiteY52" fmla="*/ 4857316 h 6858000"/>
                  <a:gd name="connsiteX53" fmla="*/ 390221 w 4543952"/>
                  <a:gd name="connsiteY53" fmla="*/ 4863342 h 6858000"/>
                  <a:gd name="connsiteX54" fmla="*/ 387469 w 4543952"/>
                  <a:gd name="connsiteY54" fmla="*/ 4867613 h 6858000"/>
                  <a:gd name="connsiteX55" fmla="*/ 382691 w 4543952"/>
                  <a:gd name="connsiteY55" fmla="*/ 4889274 h 6858000"/>
                  <a:gd name="connsiteX56" fmla="*/ 382691 w 4543952"/>
                  <a:gd name="connsiteY56" fmla="*/ 4889275 h 6858000"/>
                  <a:gd name="connsiteX57" fmla="*/ 384396 w 4543952"/>
                  <a:gd name="connsiteY57" fmla="*/ 4912168 h 6858000"/>
                  <a:gd name="connsiteX58" fmla="*/ 385799 w 4543952"/>
                  <a:gd name="connsiteY58" fmla="*/ 4933804 h 6858000"/>
                  <a:gd name="connsiteX59" fmla="*/ 378247 w 4543952"/>
                  <a:gd name="connsiteY59" fmla="*/ 4957452 h 6858000"/>
                  <a:gd name="connsiteX60" fmla="*/ 360964 w 4543952"/>
                  <a:gd name="connsiteY60" fmla="*/ 4987036 h 6858000"/>
                  <a:gd name="connsiteX61" fmla="*/ 334485 w 4543952"/>
                  <a:gd name="connsiteY61" fmla="*/ 5041520 h 6858000"/>
                  <a:gd name="connsiteX62" fmla="*/ 321371 w 4543952"/>
                  <a:gd name="connsiteY62" fmla="*/ 5087422 h 6858000"/>
                  <a:gd name="connsiteX63" fmla="*/ 321364 w 4543952"/>
                  <a:gd name="connsiteY63" fmla="*/ 5087449 h 6858000"/>
                  <a:gd name="connsiteX64" fmla="*/ 315482 w 4543952"/>
                  <a:gd name="connsiteY64" fmla="*/ 5102460 h 6858000"/>
                  <a:gd name="connsiteX65" fmla="*/ 308338 w 4543952"/>
                  <a:gd name="connsiteY65" fmla="*/ 5133219 h 6858000"/>
                  <a:gd name="connsiteX66" fmla="*/ 308337 w 4543952"/>
                  <a:gd name="connsiteY66" fmla="*/ 5133223 h 6858000"/>
                  <a:gd name="connsiteX67" fmla="*/ 308337 w 4543952"/>
                  <a:gd name="connsiteY67" fmla="*/ 5133224 h 6858000"/>
                  <a:gd name="connsiteX68" fmla="*/ 315052 w 4543952"/>
                  <a:gd name="connsiteY68" fmla="*/ 5166113 h 6858000"/>
                  <a:gd name="connsiteX69" fmla="*/ 314362 w 4543952"/>
                  <a:gd name="connsiteY69" fmla="*/ 5172089 h 6858000"/>
                  <a:gd name="connsiteX70" fmla="*/ 311814 w 4543952"/>
                  <a:gd name="connsiteY70" fmla="*/ 5179066 h 6858000"/>
                  <a:gd name="connsiteX71" fmla="*/ 311814 w 4543952"/>
                  <a:gd name="connsiteY71" fmla="*/ 5179067 h 6858000"/>
                  <a:gd name="connsiteX72" fmla="*/ 335437 w 4543952"/>
                  <a:gd name="connsiteY72" fmla="*/ 5272796 h 6858000"/>
                  <a:gd name="connsiteX73" fmla="*/ 360397 w 4543952"/>
                  <a:gd name="connsiteY73" fmla="*/ 5321350 h 6858000"/>
                  <a:gd name="connsiteX74" fmla="*/ 364317 w 4543952"/>
                  <a:gd name="connsiteY74" fmla="*/ 5355013 h 6858000"/>
                  <a:gd name="connsiteX75" fmla="*/ 359440 w 4543952"/>
                  <a:gd name="connsiteY75" fmla="*/ 5385383 h 6858000"/>
                  <a:gd name="connsiteX76" fmla="*/ 351249 w 4543952"/>
                  <a:gd name="connsiteY76" fmla="*/ 5425581 h 6858000"/>
                  <a:gd name="connsiteX77" fmla="*/ 339627 w 4543952"/>
                  <a:gd name="connsiteY77" fmla="*/ 5480636 h 6858000"/>
                  <a:gd name="connsiteX78" fmla="*/ 335103 w 4543952"/>
                  <a:gd name="connsiteY78" fmla="*/ 5507666 h 6858000"/>
                  <a:gd name="connsiteX79" fmla="*/ 335103 w 4543952"/>
                  <a:gd name="connsiteY79" fmla="*/ 5507667 h 6858000"/>
                  <a:gd name="connsiteX80" fmla="*/ 337324 w 4543952"/>
                  <a:gd name="connsiteY80" fmla="*/ 5520421 h 6858000"/>
                  <a:gd name="connsiteX81" fmla="*/ 345722 w 4543952"/>
                  <a:gd name="connsiteY81" fmla="*/ 5531691 h 6858000"/>
                  <a:gd name="connsiteX82" fmla="*/ 345723 w 4543952"/>
                  <a:gd name="connsiteY82" fmla="*/ 5531693 h 6858000"/>
                  <a:gd name="connsiteX83" fmla="*/ 355869 w 4543952"/>
                  <a:gd name="connsiteY83" fmla="*/ 5547577 h 6858000"/>
                  <a:gd name="connsiteX84" fmla="*/ 346295 w 4543952"/>
                  <a:gd name="connsiteY84" fmla="*/ 5562745 h 6858000"/>
                  <a:gd name="connsiteX85" fmla="*/ 275047 w 4543952"/>
                  <a:gd name="connsiteY85" fmla="*/ 5704482 h 6858000"/>
                  <a:gd name="connsiteX86" fmla="*/ 269141 w 4543952"/>
                  <a:gd name="connsiteY86" fmla="*/ 5740487 h 6858000"/>
                  <a:gd name="connsiteX87" fmla="*/ 260376 w 4543952"/>
                  <a:gd name="connsiteY87" fmla="*/ 5760872 h 6858000"/>
                  <a:gd name="connsiteX88" fmla="*/ 171981 w 4543952"/>
                  <a:gd name="connsiteY88" fmla="*/ 5883750 h 6858000"/>
                  <a:gd name="connsiteX89" fmla="*/ 171979 w 4543952"/>
                  <a:gd name="connsiteY89" fmla="*/ 5883755 h 6858000"/>
                  <a:gd name="connsiteX90" fmla="*/ 160957 w 4543952"/>
                  <a:gd name="connsiteY90" fmla="*/ 5909350 h 6858000"/>
                  <a:gd name="connsiteX91" fmla="*/ 154076 w 4543952"/>
                  <a:gd name="connsiteY91" fmla="*/ 5935945 h 6858000"/>
                  <a:gd name="connsiteX92" fmla="*/ 154075 w 4543952"/>
                  <a:gd name="connsiteY92" fmla="*/ 5935948 h 6858000"/>
                  <a:gd name="connsiteX93" fmla="*/ 154075 w 4543952"/>
                  <a:gd name="connsiteY93" fmla="*/ 5935949 h 6858000"/>
                  <a:gd name="connsiteX94" fmla="*/ 154242 w 4543952"/>
                  <a:gd name="connsiteY94" fmla="*/ 5964476 h 6858000"/>
                  <a:gd name="connsiteX95" fmla="*/ 157695 w 4543952"/>
                  <a:gd name="connsiteY95" fmla="*/ 5993289 h 6858000"/>
                  <a:gd name="connsiteX96" fmla="*/ 157695 w 4543952"/>
                  <a:gd name="connsiteY96" fmla="*/ 5993291 h 6858000"/>
                  <a:gd name="connsiteX97" fmla="*/ 164171 w 4543952"/>
                  <a:gd name="connsiteY97" fmla="*/ 6026440 h 6858000"/>
                  <a:gd name="connsiteX98" fmla="*/ 220371 w 4543952"/>
                  <a:gd name="connsiteY98" fmla="*/ 6108738 h 6858000"/>
                  <a:gd name="connsiteX99" fmla="*/ 234064 w 4543952"/>
                  <a:gd name="connsiteY99" fmla="*/ 6133314 h 6858000"/>
                  <a:gd name="connsiteX100" fmla="*/ 218468 w 4543952"/>
                  <a:gd name="connsiteY100" fmla="*/ 6155599 h 6858000"/>
                  <a:gd name="connsiteX101" fmla="*/ 218465 w 4543952"/>
                  <a:gd name="connsiteY101" fmla="*/ 6155601 h 6858000"/>
                  <a:gd name="connsiteX102" fmla="*/ 179794 w 4543952"/>
                  <a:gd name="connsiteY102" fmla="*/ 6228755 h 6858000"/>
                  <a:gd name="connsiteX103" fmla="*/ 162457 w 4543952"/>
                  <a:gd name="connsiteY103" fmla="*/ 6361538 h 6858000"/>
                  <a:gd name="connsiteX104" fmla="*/ 162457 w 4543952"/>
                  <a:gd name="connsiteY104" fmla="*/ 6361539 h 6858000"/>
                  <a:gd name="connsiteX105" fmla="*/ 179794 w 4543952"/>
                  <a:gd name="connsiteY105" fmla="*/ 6228756 h 6858000"/>
                  <a:gd name="connsiteX106" fmla="*/ 218465 w 4543952"/>
                  <a:gd name="connsiteY106" fmla="*/ 6155602 h 6858000"/>
                  <a:gd name="connsiteX107" fmla="*/ 218468 w 4543952"/>
                  <a:gd name="connsiteY107" fmla="*/ 6155599 h 6858000"/>
                  <a:gd name="connsiteX108" fmla="*/ 230364 w 4543952"/>
                  <a:gd name="connsiteY108" fmla="*/ 6143189 h 6858000"/>
                  <a:gd name="connsiteX109" fmla="*/ 234064 w 4543952"/>
                  <a:gd name="connsiteY109" fmla="*/ 6133314 h 6858000"/>
                  <a:gd name="connsiteX110" fmla="*/ 234064 w 4543952"/>
                  <a:gd name="connsiteY110" fmla="*/ 6133313 h 6858000"/>
                  <a:gd name="connsiteX111" fmla="*/ 220371 w 4543952"/>
                  <a:gd name="connsiteY111" fmla="*/ 6108737 h 6858000"/>
                  <a:gd name="connsiteX112" fmla="*/ 164171 w 4543952"/>
                  <a:gd name="connsiteY112" fmla="*/ 6026439 h 6858000"/>
                  <a:gd name="connsiteX113" fmla="*/ 157695 w 4543952"/>
                  <a:gd name="connsiteY113" fmla="*/ 5993290 h 6858000"/>
                  <a:gd name="connsiteX114" fmla="*/ 157695 w 4543952"/>
                  <a:gd name="connsiteY114" fmla="*/ 5993289 h 6858000"/>
                  <a:gd name="connsiteX115" fmla="*/ 154075 w 4543952"/>
                  <a:gd name="connsiteY115" fmla="*/ 5935949 h 6858000"/>
                  <a:gd name="connsiteX116" fmla="*/ 154076 w 4543952"/>
                  <a:gd name="connsiteY116" fmla="*/ 5935945 h 6858000"/>
                  <a:gd name="connsiteX117" fmla="*/ 171979 w 4543952"/>
                  <a:gd name="connsiteY117" fmla="*/ 5883755 h 6858000"/>
                  <a:gd name="connsiteX118" fmla="*/ 171981 w 4543952"/>
                  <a:gd name="connsiteY118" fmla="*/ 5883751 h 6858000"/>
                  <a:gd name="connsiteX119" fmla="*/ 260376 w 4543952"/>
                  <a:gd name="connsiteY119" fmla="*/ 5760873 h 6858000"/>
                  <a:gd name="connsiteX120" fmla="*/ 269141 w 4543952"/>
                  <a:gd name="connsiteY120" fmla="*/ 5740488 h 6858000"/>
                  <a:gd name="connsiteX121" fmla="*/ 275047 w 4543952"/>
                  <a:gd name="connsiteY121" fmla="*/ 5704483 h 6858000"/>
                  <a:gd name="connsiteX122" fmla="*/ 346295 w 4543952"/>
                  <a:gd name="connsiteY122" fmla="*/ 5562746 h 6858000"/>
                  <a:gd name="connsiteX123" fmla="*/ 355869 w 4543952"/>
                  <a:gd name="connsiteY123" fmla="*/ 5547578 h 6858000"/>
                  <a:gd name="connsiteX124" fmla="*/ 355869 w 4543952"/>
                  <a:gd name="connsiteY124" fmla="*/ 5547577 h 6858000"/>
                  <a:gd name="connsiteX125" fmla="*/ 345723 w 4543952"/>
                  <a:gd name="connsiteY125" fmla="*/ 5531692 h 6858000"/>
                  <a:gd name="connsiteX126" fmla="*/ 345722 w 4543952"/>
                  <a:gd name="connsiteY126" fmla="*/ 5531691 h 6858000"/>
                  <a:gd name="connsiteX127" fmla="*/ 335103 w 4543952"/>
                  <a:gd name="connsiteY127" fmla="*/ 5507667 h 6858000"/>
                  <a:gd name="connsiteX128" fmla="*/ 339627 w 4543952"/>
                  <a:gd name="connsiteY128" fmla="*/ 5480637 h 6858000"/>
                  <a:gd name="connsiteX129" fmla="*/ 351249 w 4543952"/>
                  <a:gd name="connsiteY129" fmla="*/ 5425582 h 6858000"/>
                  <a:gd name="connsiteX130" fmla="*/ 359440 w 4543952"/>
                  <a:gd name="connsiteY130" fmla="*/ 5385384 h 6858000"/>
                  <a:gd name="connsiteX131" fmla="*/ 364317 w 4543952"/>
                  <a:gd name="connsiteY131" fmla="*/ 5355014 h 6858000"/>
                  <a:gd name="connsiteX132" fmla="*/ 364317 w 4543952"/>
                  <a:gd name="connsiteY132" fmla="*/ 5355013 h 6858000"/>
                  <a:gd name="connsiteX133" fmla="*/ 362870 w 4543952"/>
                  <a:gd name="connsiteY133" fmla="*/ 5326162 h 6858000"/>
                  <a:gd name="connsiteX134" fmla="*/ 360397 w 4543952"/>
                  <a:gd name="connsiteY134" fmla="*/ 5321350 h 6858000"/>
                  <a:gd name="connsiteX135" fmla="*/ 359341 w 4543952"/>
                  <a:gd name="connsiteY135" fmla="*/ 5312287 h 6858000"/>
                  <a:gd name="connsiteX136" fmla="*/ 335437 w 4543952"/>
                  <a:gd name="connsiteY136" fmla="*/ 5272795 h 6858000"/>
                  <a:gd name="connsiteX137" fmla="*/ 311981 w 4543952"/>
                  <a:gd name="connsiteY137" fmla="*/ 5229432 h 6858000"/>
                  <a:gd name="connsiteX138" fmla="*/ 311814 w 4543952"/>
                  <a:gd name="connsiteY138" fmla="*/ 5179067 h 6858000"/>
                  <a:gd name="connsiteX139" fmla="*/ 314362 w 4543952"/>
                  <a:gd name="connsiteY139" fmla="*/ 5172090 h 6858000"/>
                  <a:gd name="connsiteX140" fmla="*/ 315052 w 4543952"/>
                  <a:gd name="connsiteY140" fmla="*/ 5166113 h 6858000"/>
                  <a:gd name="connsiteX141" fmla="*/ 315052 w 4543952"/>
                  <a:gd name="connsiteY141" fmla="*/ 5166112 h 6858000"/>
                  <a:gd name="connsiteX142" fmla="*/ 308337 w 4543952"/>
                  <a:gd name="connsiteY142" fmla="*/ 5133224 h 6858000"/>
                  <a:gd name="connsiteX143" fmla="*/ 308338 w 4543952"/>
                  <a:gd name="connsiteY143" fmla="*/ 5133219 h 6858000"/>
                  <a:gd name="connsiteX144" fmla="*/ 321364 w 4543952"/>
                  <a:gd name="connsiteY144" fmla="*/ 5087449 h 6858000"/>
                  <a:gd name="connsiteX145" fmla="*/ 327270 w 4543952"/>
                  <a:gd name="connsiteY145" fmla="*/ 5072375 h 6858000"/>
                  <a:gd name="connsiteX146" fmla="*/ 334485 w 4543952"/>
                  <a:gd name="connsiteY146" fmla="*/ 5041521 h 6858000"/>
                  <a:gd name="connsiteX147" fmla="*/ 360964 w 4543952"/>
                  <a:gd name="connsiteY147" fmla="*/ 4987037 h 6858000"/>
                  <a:gd name="connsiteX148" fmla="*/ 376969 w 4543952"/>
                  <a:gd name="connsiteY148" fmla="*/ 4961455 h 6858000"/>
                  <a:gd name="connsiteX149" fmla="*/ 378247 w 4543952"/>
                  <a:gd name="connsiteY149" fmla="*/ 4957452 h 6858000"/>
                  <a:gd name="connsiteX150" fmla="*/ 381039 w 4543952"/>
                  <a:gd name="connsiteY150" fmla="*/ 4952672 h 6858000"/>
                  <a:gd name="connsiteX151" fmla="*/ 385799 w 4543952"/>
                  <a:gd name="connsiteY151" fmla="*/ 4933804 h 6858000"/>
                  <a:gd name="connsiteX152" fmla="*/ 384396 w 4543952"/>
                  <a:gd name="connsiteY152" fmla="*/ 4912167 h 6858000"/>
                  <a:gd name="connsiteX153" fmla="*/ 382691 w 4543952"/>
                  <a:gd name="connsiteY153" fmla="*/ 4889274 h 6858000"/>
                  <a:gd name="connsiteX154" fmla="*/ 390221 w 4543952"/>
                  <a:gd name="connsiteY154" fmla="*/ 4863342 h 6858000"/>
                  <a:gd name="connsiteX155" fmla="*/ 412401 w 4543952"/>
                  <a:gd name="connsiteY155" fmla="*/ 4828916 h 6858000"/>
                  <a:gd name="connsiteX156" fmla="*/ 427237 w 4543952"/>
                  <a:gd name="connsiteY156" fmla="*/ 4800483 h 6858000"/>
                  <a:gd name="connsiteX157" fmla="*/ 427237 w 4543952"/>
                  <a:gd name="connsiteY157" fmla="*/ 4800482 h 6858000"/>
                  <a:gd name="connsiteX158" fmla="*/ 425928 w 4543952"/>
                  <a:gd name="connsiteY158" fmla="*/ 4767763 h 6858000"/>
                  <a:gd name="connsiteX159" fmla="*/ 416021 w 4543952"/>
                  <a:gd name="connsiteY159" fmla="*/ 4677654 h 6858000"/>
                  <a:gd name="connsiteX160" fmla="*/ 408019 w 4543952"/>
                  <a:gd name="connsiteY160" fmla="*/ 4659173 h 6858000"/>
                  <a:gd name="connsiteX161" fmla="*/ 348009 w 4543952"/>
                  <a:gd name="connsiteY161" fmla="*/ 4482003 h 6858000"/>
                  <a:gd name="connsiteX162" fmla="*/ 347247 w 4543952"/>
                  <a:gd name="connsiteY162" fmla="*/ 4363890 h 6858000"/>
                  <a:gd name="connsiteX163" fmla="*/ 356201 w 4543952"/>
                  <a:gd name="connsiteY163" fmla="*/ 4324645 h 6858000"/>
                  <a:gd name="connsiteX164" fmla="*/ 396017 w 4543952"/>
                  <a:gd name="connsiteY164" fmla="*/ 4253014 h 6858000"/>
                  <a:gd name="connsiteX165" fmla="*/ 401733 w 4543952"/>
                  <a:gd name="connsiteY165" fmla="*/ 4221391 h 6858000"/>
                  <a:gd name="connsiteX166" fmla="*/ 332842 w 4543952"/>
                  <a:gd name="connsiteY166" fmla="*/ 2836171 h 6858000"/>
                  <a:gd name="connsiteX167" fmla="*/ 332842 w 4543952"/>
                  <a:gd name="connsiteY167" fmla="*/ 2836172 h 6858000"/>
                  <a:gd name="connsiteX168" fmla="*/ 341533 w 4543952"/>
                  <a:gd name="connsiteY168" fmla="*/ 2848793 h 6858000"/>
                  <a:gd name="connsiteX169" fmla="*/ 358166 w 4543952"/>
                  <a:gd name="connsiteY169" fmla="*/ 2903544 h 6858000"/>
                  <a:gd name="connsiteX170" fmla="*/ 366072 w 4543952"/>
                  <a:gd name="connsiteY170" fmla="*/ 2947858 h 6858000"/>
                  <a:gd name="connsiteX171" fmla="*/ 366072 w 4543952"/>
                  <a:gd name="connsiteY171" fmla="*/ 2947862 h 6858000"/>
                  <a:gd name="connsiteX172" fmla="*/ 362488 w 4543952"/>
                  <a:gd name="connsiteY172" fmla="*/ 2982147 h 6858000"/>
                  <a:gd name="connsiteX173" fmla="*/ 350796 w 4543952"/>
                  <a:gd name="connsiteY173" fmla="*/ 3077400 h 6858000"/>
                  <a:gd name="connsiteX174" fmla="*/ 350796 w 4543952"/>
                  <a:gd name="connsiteY174" fmla="*/ 3077401 h 6858000"/>
                  <a:gd name="connsiteX175" fmla="*/ 363250 w 4543952"/>
                  <a:gd name="connsiteY175" fmla="*/ 3172654 h 6858000"/>
                  <a:gd name="connsiteX176" fmla="*/ 410877 w 4543952"/>
                  <a:gd name="connsiteY176" fmla="*/ 3489467 h 6858000"/>
                  <a:gd name="connsiteX177" fmla="*/ 432976 w 4543952"/>
                  <a:gd name="connsiteY177" fmla="*/ 3544713 h 6858000"/>
                  <a:gd name="connsiteX178" fmla="*/ 445520 w 4543952"/>
                  <a:gd name="connsiteY178" fmla="*/ 3562320 h 6858000"/>
                  <a:gd name="connsiteX179" fmla="*/ 450598 w 4543952"/>
                  <a:gd name="connsiteY179" fmla="*/ 3574407 h 6858000"/>
                  <a:gd name="connsiteX180" fmla="*/ 448246 w 4543952"/>
                  <a:gd name="connsiteY180" fmla="*/ 3587173 h 6858000"/>
                  <a:gd name="connsiteX181" fmla="*/ 438500 w 4543952"/>
                  <a:gd name="connsiteY181" fmla="*/ 3606816 h 6858000"/>
                  <a:gd name="connsiteX182" fmla="*/ 424974 w 4543952"/>
                  <a:gd name="connsiteY182" fmla="*/ 3630631 h 6858000"/>
                  <a:gd name="connsiteX183" fmla="*/ 400733 w 4543952"/>
                  <a:gd name="connsiteY183" fmla="*/ 3680162 h 6858000"/>
                  <a:gd name="connsiteX184" fmla="*/ 400733 w 4543952"/>
                  <a:gd name="connsiteY184" fmla="*/ 3680163 h 6858000"/>
                  <a:gd name="connsiteX185" fmla="*/ 404781 w 4543952"/>
                  <a:gd name="connsiteY185" fmla="*/ 3734837 h 6858000"/>
                  <a:gd name="connsiteX186" fmla="*/ 404399 w 4543952"/>
                  <a:gd name="connsiteY186" fmla="*/ 3754651 h 6858000"/>
                  <a:gd name="connsiteX187" fmla="*/ 398042 w 4543952"/>
                  <a:gd name="connsiteY187" fmla="*/ 3789775 h 6858000"/>
                  <a:gd name="connsiteX188" fmla="*/ 398042 w 4543952"/>
                  <a:gd name="connsiteY188" fmla="*/ 3789776 h 6858000"/>
                  <a:gd name="connsiteX189" fmla="*/ 412973 w 4543952"/>
                  <a:gd name="connsiteY189" fmla="*/ 3822472 h 6858000"/>
                  <a:gd name="connsiteX190" fmla="*/ 427308 w 4543952"/>
                  <a:gd name="connsiteY190" fmla="*/ 3852619 h 6858000"/>
                  <a:gd name="connsiteX191" fmla="*/ 417926 w 4543952"/>
                  <a:gd name="connsiteY191" fmla="*/ 3885336 h 6858000"/>
                  <a:gd name="connsiteX192" fmla="*/ 417925 w 4543952"/>
                  <a:gd name="connsiteY192" fmla="*/ 3885337 h 6858000"/>
                  <a:gd name="connsiteX193" fmla="*/ 386040 w 4543952"/>
                  <a:gd name="connsiteY193" fmla="*/ 3962158 h 6858000"/>
                  <a:gd name="connsiteX194" fmla="*/ 386040 w 4543952"/>
                  <a:gd name="connsiteY194" fmla="*/ 3962159 h 6858000"/>
                  <a:gd name="connsiteX195" fmla="*/ 388431 w 4543952"/>
                  <a:gd name="connsiteY195" fmla="*/ 4002409 h 6858000"/>
                  <a:gd name="connsiteX196" fmla="*/ 401733 w 4543952"/>
                  <a:gd name="connsiteY196" fmla="*/ 4043837 h 6858000"/>
                  <a:gd name="connsiteX197" fmla="*/ 401733 w 4543952"/>
                  <a:gd name="connsiteY197" fmla="*/ 4043839 h 6858000"/>
                  <a:gd name="connsiteX198" fmla="*/ 416855 w 4543952"/>
                  <a:gd name="connsiteY198" fmla="*/ 4103825 h 6858000"/>
                  <a:gd name="connsiteX199" fmla="*/ 405544 w 4543952"/>
                  <a:gd name="connsiteY199" fmla="*/ 4165381 h 6858000"/>
                  <a:gd name="connsiteX200" fmla="*/ 405543 w 4543952"/>
                  <a:gd name="connsiteY200" fmla="*/ 4165382 h 6858000"/>
                  <a:gd name="connsiteX201" fmla="*/ 401638 w 4543952"/>
                  <a:gd name="connsiteY201" fmla="*/ 4192386 h 6858000"/>
                  <a:gd name="connsiteX202" fmla="*/ 401638 w 4543952"/>
                  <a:gd name="connsiteY202" fmla="*/ 4192387 h 6858000"/>
                  <a:gd name="connsiteX203" fmla="*/ 405543 w 4543952"/>
                  <a:gd name="connsiteY203" fmla="*/ 4165383 h 6858000"/>
                  <a:gd name="connsiteX204" fmla="*/ 405544 w 4543952"/>
                  <a:gd name="connsiteY204" fmla="*/ 4165381 h 6858000"/>
                  <a:gd name="connsiteX205" fmla="*/ 414887 w 4543952"/>
                  <a:gd name="connsiteY205" fmla="*/ 4134255 h 6858000"/>
                  <a:gd name="connsiteX206" fmla="*/ 416855 w 4543952"/>
                  <a:gd name="connsiteY206" fmla="*/ 4103825 h 6858000"/>
                  <a:gd name="connsiteX207" fmla="*/ 416855 w 4543952"/>
                  <a:gd name="connsiteY207" fmla="*/ 4103824 h 6858000"/>
                  <a:gd name="connsiteX208" fmla="*/ 401733 w 4543952"/>
                  <a:gd name="connsiteY208" fmla="*/ 4043838 h 6858000"/>
                  <a:gd name="connsiteX209" fmla="*/ 401733 w 4543952"/>
                  <a:gd name="connsiteY209" fmla="*/ 4043837 h 6858000"/>
                  <a:gd name="connsiteX210" fmla="*/ 386040 w 4543952"/>
                  <a:gd name="connsiteY210" fmla="*/ 3962159 h 6858000"/>
                  <a:gd name="connsiteX211" fmla="*/ 395544 w 4543952"/>
                  <a:gd name="connsiteY211" fmla="*/ 3923124 h 6858000"/>
                  <a:gd name="connsiteX212" fmla="*/ 417925 w 4543952"/>
                  <a:gd name="connsiteY212" fmla="*/ 3885338 h 6858000"/>
                  <a:gd name="connsiteX213" fmla="*/ 417926 w 4543952"/>
                  <a:gd name="connsiteY213" fmla="*/ 3885336 h 6858000"/>
                  <a:gd name="connsiteX214" fmla="*/ 426528 w 4543952"/>
                  <a:gd name="connsiteY214" fmla="*/ 3868763 h 6858000"/>
                  <a:gd name="connsiteX215" fmla="*/ 427308 w 4543952"/>
                  <a:gd name="connsiteY215" fmla="*/ 3852619 h 6858000"/>
                  <a:gd name="connsiteX216" fmla="*/ 427308 w 4543952"/>
                  <a:gd name="connsiteY216" fmla="*/ 3852618 h 6858000"/>
                  <a:gd name="connsiteX217" fmla="*/ 412973 w 4543952"/>
                  <a:gd name="connsiteY217" fmla="*/ 3822471 h 6858000"/>
                  <a:gd name="connsiteX218" fmla="*/ 398042 w 4543952"/>
                  <a:gd name="connsiteY218" fmla="*/ 3789775 h 6858000"/>
                  <a:gd name="connsiteX219" fmla="*/ 404399 w 4543952"/>
                  <a:gd name="connsiteY219" fmla="*/ 3754652 h 6858000"/>
                  <a:gd name="connsiteX220" fmla="*/ 404781 w 4543952"/>
                  <a:gd name="connsiteY220" fmla="*/ 3734837 h 6858000"/>
                  <a:gd name="connsiteX221" fmla="*/ 404781 w 4543952"/>
                  <a:gd name="connsiteY221" fmla="*/ 3734836 h 6858000"/>
                  <a:gd name="connsiteX222" fmla="*/ 400733 w 4543952"/>
                  <a:gd name="connsiteY222" fmla="*/ 3680163 h 6858000"/>
                  <a:gd name="connsiteX223" fmla="*/ 407246 w 4543952"/>
                  <a:gd name="connsiteY223" fmla="*/ 3654415 h 6858000"/>
                  <a:gd name="connsiteX224" fmla="*/ 424974 w 4543952"/>
                  <a:gd name="connsiteY224" fmla="*/ 3630632 h 6858000"/>
                  <a:gd name="connsiteX225" fmla="*/ 438500 w 4543952"/>
                  <a:gd name="connsiteY225" fmla="*/ 3606817 h 6858000"/>
                  <a:gd name="connsiteX226" fmla="*/ 450598 w 4543952"/>
                  <a:gd name="connsiteY226" fmla="*/ 3574408 h 6858000"/>
                  <a:gd name="connsiteX227" fmla="*/ 450598 w 4543952"/>
                  <a:gd name="connsiteY227" fmla="*/ 3574407 h 6858000"/>
                  <a:gd name="connsiteX228" fmla="*/ 432976 w 4543952"/>
                  <a:gd name="connsiteY228" fmla="*/ 3544712 h 6858000"/>
                  <a:gd name="connsiteX229" fmla="*/ 410877 w 4543952"/>
                  <a:gd name="connsiteY229" fmla="*/ 3489466 h 6858000"/>
                  <a:gd name="connsiteX230" fmla="*/ 363250 w 4543952"/>
                  <a:gd name="connsiteY230" fmla="*/ 3172653 h 6858000"/>
                  <a:gd name="connsiteX231" fmla="*/ 350796 w 4543952"/>
                  <a:gd name="connsiteY231" fmla="*/ 3077401 h 6858000"/>
                  <a:gd name="connsiteX232" fmla="*/ 362488 w 4543952"/>
                  <a:gd name="connsiteY232" fmla="*/ 2982148 h 6858000"/>
                  <a:gd name="connsiteX233" fmla="*/ 366072 w 4543952"/>
                  <a:gd name="connsiteY233" fmla="*/ 2947862 h 6858000"/>
                  <a:gd name="connsiteX234" fmla="*/ 366072 w 4543952"/>
                  <a:gd name="connsiteY234" fmla="*/ 2947861 h 6858000"/>
                  <a:gd name="connsiteX235" fmla="*/ 366072 w 4543952"/>
                  <a:gd name="connsiteY235" fmla="*/ 2947858 h 6858000"/>
                  <a:gd name="connsiteX236" fmla="*/ 361441 w 4543952"/>
                  <a:gd name="connsiteY236" fmla="*/ 2914327 h 6858000"/>
                  <a:gd name="connsiteX237" fmla="*/ 358166 w 4543952"/>
                  <a:gd name="connsiteY237" fmla="*/ 2903544 h 6858000"/>
                  <a:gd name="connsiteX238" fmla="*/ 357138 w 4543952"/>
                  <a:gd name="connsiteY238" fmla="*/ 2897784 h 6858000"/>
                  <a:gd name="connsiteX239" fmla="*/ 341533 w 4543952"/>
                  <a:gd name="connsiteY239" fmla="*/ 2848792 h 6858000"/>
                  <a:gd name="connsiteX240" fmla="*/ 296001 w 4543952"/>
                  <a:gd name="connsiteY240" fmla="*/ 2745351 h 6858000"/>
                  <a:gd name="connsiteX241" fmla="*/ 289670 w 4543952"/>
                  <a:gd name="connsiteY241" fmla="*/ 2770757 h 6858000"/>
                  <a:gd name="connsiteX242" fmla="*/ 290080 w 4543952"/>
                  <a:gd name="connsiteY242" fmla="*/ 2778005 h 6858000"/>
                  <a:gd name="connsiteX243" fmla="*/ 289301 w 4543952"/>
                  <a:gd name="connsiteY243" fmla="*/ 2782304 h 6858000"/>
                  <a:gd name="connsiteX244" fmla="*/ 290501 w 4543952"/>
                  <a:gd name="connsiteY244" fmla="*/ 2785439 h 6858000"/>
                  <a:gd name="connsiteX245" fmla="*/ 290929 w 4543952"/>
                  <a:gd name="connsiteY245" fmla="*/ 2793022 h 6858000"/>
                  <a:gd name="connsiteX246" fmla="*/ 300579 w 4543952"/>
                  <a:gd name="connsiteY246" fmla="*/ 2811779 h 6858000"/>
                  <a:gd name="connsiteX247" fmla="*/ 300582 w 4543952"/>
                  <a:gd name="connsiteY247" fmla="*/ 2811786 h 6858000"/>
                  <a:gd name="connsiteX248" fmla="*/ 300583 w 4543952"/>
                  <a:gd name="connsiteY248" fmla="*/ 2811786 h 6858000"/>
                  <a:gd name="connsiteX249" fmla="*/ 300579 w 4543952"/>
                  <a:gd name="connsiteY249" fmla="*/ 2811779 h 6858000"/>
                  <a:gd name="connsiteX250" fmla="*/ 290501 w 4543952"/>
                  <a:gd name="connsiteY250" fmla="*/ 2785439 h 6858000"/>
                  <a:gd name="connsiteX251" fmla="*/ 290080 w 4543952"/>
                  <a:gd name="connsiteY251" fmla="*/ 2778005 h 6858000"/>
                  <a:gd name="connsiteX252" fmla="*/ 817328 w 4543952"/>
                  <a:gd name="connsiteY252" fmla="*/ 1508457 h 6858000"/>
                  <a:gd name="connsiteX253" fmla="*/ 845421 w 4543952"/>
                  <a:gd name="connsiteY253" fmla="*/ 1596212 h 6858000"/>
                  <a:gd name="connsiteX254" fmla="*/ 843517 w 4543952"/>
                  <a:gd name="connsiteY254" fmla="*/ 1624979 h 6858000"/>
                  <a:gd name="connsiteX255" fmla="*/ 786935 w 4543952"/>
                  <a:gd name="connsiteY255" fmla="*/ 1697752 h 6858000"/>
                  <a:gd name="connsiteX256" fmla="*/ 764267 w 4543952"/>
                  <a:gd name="connsiteY256" fmla="*/ 1733187 h 6858000"/>
                  <a:gd name="connsiteX257" fmla="*/ 722546 w 4543952"/>
                  <a:gd name="connsiteY257" fmla="*/ 1833774 h 6858000"/>
                  <a:gd name="connsiteX258" fmla="*/ 714925 w 4543952"/>
                  <a:gd name="connsiteY258" fmla="*/ 1842157 h 6858000"/>
                  <a:gd name="connsiteX259" fmla="*/ 624434 w 4543952"/>
                  <a:gd name="connsiteY259" fmla="*/ 1916453 h 6858000"/>
                  <a:gd name="connsiteX260" fmla="*/ 609004 w 4543952"/>
                  <a:gd name="connsiteY260" fmla="*/ 1933218 h 6858000"/>
                  <a:gd name="connsiteX261" fmla="*/ 584999 w 4543952"/>
                  <a:gd name="connsiteY261" fmla="*/ 1953412 h 6858000"/>
                  <a:gd name="connsiteX262" fmla="*/ 538516 w 4543952"/>
                  <a:gd name="connsiteY262" fmla="*/ 2016468 h 6858000"/>
                  <a:gd name="connsiteX263" fmla="*/ 523657 w 4543952"/>
                  <a:gd name="connsiteY263" fmla="*/ 2094577 h 6858000"/>
                  <a:gd name="connsiteX264" fmla="*/ 500986 w 4543952"/>
                  <a:gd name="connsiteY264" fmla="*/ 2188878 h 6858000"/>
                  <a:gd name="connsiteX265" fmla="*/ 485746 w 4543952"/>
                  <a:gd name="connsiteY265" fmla="*/ 2228313 h 6858000"/>
                  <a:gd name="connsiteX266" fmla="*/ 456789 w 4543952"/>
                  <a:gd name="connsiteY266" fmla="*/ 2334043 h 6858000"/>
                  <a:gd name="connsiteX267" fmla="*/ 432404 w 4543952"/>
                  <a:gd name="connsiteY267" fmla="*/ 2409484 h 6858000"/>
                  <a:gd name="connsiteX268" fmla="*/ 415303 w 4543952"/>
                  <a:gd name="connsiteY268" fmla="*/ 2435912 h 6858000"/>
                  <a:gd name="connsiteX269" fmla="*/ 415303 w 4543952"/>
                  <a:gd name="connsiteY269" fmla="*/ 2435912 h 6858000"/>
                  <a:gd name="connsiteX270" fmla="*/ 415303 w 4543952"/>
                  <a:gd name="connsiteY270" fmla="*/ 2435912 h 6858000"/>
                  <a:gd name="connsiteX271" fmla="*/ 414227 w 4543952"/>
                  <a:gd name="connsiteY271" fmla="*/ 2440915 h 6858000"/>
                  <a:gd name="connsiteX272" fmla="*/ 409472 w 4543952"/>
                  <a:gd name="connsiteY272" fmla="*/ 2463016 h 6858000"/>
                  <a:gd name="connsiteX273" fmla="*/ 409472 w 4543952"/>
                  <a:gd name="connsiteY273" fmla="*/ 2463017 h 6858000"/>
                  <a:gd name="connsiteX274" fmla="*/ 411535 w 4543952"/>
                  <a:gd name="connsiteY274" fmla="*/ 2490550 h 6858000"/>
                  <a:gd name="connsiteX275" fmla="*/ 418115 w 4543952"/>
                  <a:gd name="connsiteY275" fmla="*/ 2518261 h 6858000"/>
                  <a:gd name="connsiteX276" fmla="*/ 418115 w 4543952"/>
                  <a:gd name="connsiteY276" fmla="*/ 2518264 h 6858000"/>
                  <a:gd name="connsiteX277" fmla="*/ 421759 w 4543952"/>
                  <a:gd name="connsiteY277" fmla="*/ 2545006 h 6858000"/>
                  <a:gd name="connsiteX278" fmla="*/ 417545 w 4543952"/>
                  <a:gd name="connsiteY278" fmla="*/ 2571033 h 6858000"/>
                  <a:gd name="connsiteX279" fmla="*/ 344391 w 4543952"/>
                  <a:gd name="connsiteY279" fmla="*/ 2668000 h 6858000"/>
                  <a:gd name="connsiteX280" fmla="*/ 296001 w 4543952"/>
                  <a:gd name="connsiteY280" fmla="*/ 2745347 h 6858000"/>
                  <a:gd name="connsiteX281" fmla="*/ 296001 w 4543952"/>
                  <a:gd name="connsiteY281" fmla="*/ 2745348 h 6858000"/>
                  <a:gd name="connsiteX282" fmla="*/ 344391 w 4543952"/>
                  <a:gd name="connsiteY282" fmla="*/ 2668001 h 6858000"/>
                  <a:gd name="connsiteX283" fmla="*/ 417545 w 4543952"/>
                  <a:gd name="connsiteY283" fmla="*/ 2571034 h 6858000"/>
                  <a:gd name="connsiteX284" fmla="*/ 421760 w 4543952"/>
                  <a:gd name="connsiteY284" fmla="*/ 2545006 h 6858000"/>
                  <a:gd name="connsiteX285" fmla="*/ 421759 w 4543952"/>
                  <a:gd name="connsiteY285" fmla="*/ 2545006 h 6858000"/>
                  <a:gd name="connsiteX286" fmla="*/ 421760 w 4543952"/>
                  <a:gd name="connsiteY286" fmla="*/ 2545005 h 6858000"/>
                  <a:gd name="connsiteX287" fmla="*/ 418115 w 4543952"/>
                  <a:gd name="connsiteY287" fmla="*/ 2518263 h 6858000"/>
                  <a:gd name="connsiteX288" fmla="*/ 418115 w 4543952"/>
                  <a:gd name="connsiteY288" fmla="*/ 2518261 h 6858000"/>
                  <a:gd name="connsiteX289" fmla="*/ 409472 w 4543952"/>
                  <a:gd name="connsiteY289" fmla="*/ 2463017 h 6858000"/>
                  <a:gd name="connsiteX290" fmla="*/ 414227 w 4543952"/>
                  <a:gd name="connsiteY290" fmla="*/ 2440915 h 6858000"/>
                  <a:gd name="connsiteX291" fmla="*/ 415303 w 4543952"/>
                  <a:gd name="connsiteY291" fmla="*/ 2435912 h 6858000"/>
                  <a:gd name="connsiteX292" fmla="*/ 432404 w 4543952"/>
                  <a:gd name="connsiteY292" fmla="*/ 2409485 h 6858000"/>
                  <a:gd name="connsiteX293" fmla="*/ 456789 w 4543952"/>
                  <a:gd name="connsiteY293" fmla="*/ 2334044 h 6858000"/>
                  <a:gd name="connsiteX294" fmla="*/ 485746 w 4543952"/>
                  <a:gd name="connsiteY294" fmla="*/ 2228314 h 6858000"/>
                  <a:gd name="connsiteX295" fmla="*/ 500986 w 4543952"/>
                  <a:gd name="connsiteY295" fmla="*/ 2188879 h 6858000"/>
                  <a:gd name="connsiteX296" fmla="*/ 523657 w 4543952"/>
                  <a:gd name="connsiteY296" fmla="*/ 2094578 h 6858000"/>
                  <a:gd name="connsiteX297" fmla="*/ 538516 w 4543952"/>
                  <a:gd name="connsiteY297" fmla="*/ 2016469 h 6858000"/>
                  <a:gd name="connsiteX298" fmla="*/ 584999 w 4543952"/>
                  <a:gd name="connsiteY298" fmla="*/ 1953413 h 6858000"/>
                  <a:gd name="connsiteX299" fmla="*/ 609004 w 4543952"/>
                  <a:gd name="connsiteY299" fmla="*/ 1933219 h 6858000"/>
                  <a:gd name="connsiteX300" fmla="*/ 624434 w 4543952"/>
                  <a:gd name="connsiteY300" fmla="*/ 1916454 h 6858000"/>
                  <a:gd name="connsiteX301" fmla="*/ 714925 w 4543952"/>
                  <a:gd name="connsiteY301" fmla="*/ 1842158 h 6858000"/>
                  <a:gd name="connsiteX302" fmla="*/ 722546 w 4543952"/>
                  <a:gd name="connsiteY302" fmla="*/ 1833775 h 6858000"/>
                  <a:gd name="connsiteX303" fmla="*/ 764267 w 4543952"/>
                  <a:gd name="connsiteY303" fmla="*/ 1733188 h 6858000"/>
                  <a:gd name="connsiteX304" fmla="*/ 786936 w 4543952"/>
                  <a:gd name="connsiteY304" fmla="*/ 1697753 h 6858000"/>
                  <a:gd name="connsiteX305" fmla="*/ 843517 w 4543952"/>
                  <a:gd name="connsiteY305" fmla="*/ 1624980 h 6858000"/>
                  <a:gd name="connsiteX306" fmla="*/ 845422 w 4543952"/>
                  <a:gd name="connsiteY306" fmla="*/ 1596213 h 6858000"/>
                  <a:gd name="connsiteX307" fmla="*/ 798723 w 4543952"/>
                  <a:gd name="connsiteY307" fmla="*/ 1459072 h 6858000"/>
                  <a:gd name="connsiteX308" fmla="*/ 807941 w 4543952"/>
                  <a:gd name="connsiteY308" fmla="*/ 1481571 h 6858000"/>
                  <a:gd name="connsiteX309" fmla="*/ 798724 w 4543952"/>
                  <a:gd name="connsiteY309" fmla="*/ 1459073 h 6858000"/>
                  <a:gd name="connsiteX310" fmla="*/ 779530 w 4543952"/>
                  <a:gd name="connsiteY310" fmla="*/ 1268757 h 6858000"/>
                  <a:gd name="connsiteX311" fmla="*/ 774363 w 4543952"/>
                  <a:gd name="connsiteY311" fmla="*/ 1286068 h 6858000"/>
                  <a:gd name="connsiteX312" fmla="*/ 752025 w 4543952"/>
                  <a:gd name="connsiteY312" fmla="*/ 1350626 h 6858000"/>
                  <a:gd name="connsiteX313" fmla="*/ 757620 w 4543952"/>
                  <a:gd name="connsiteY313" fmla="*/ 1413839 h 6858000"/>
                  <a:gd name="connsiteX314" fmla="*/ 752026 w 4543952"/>
                  <a:gd name="connsiteY314" fmla="*/ 1350627 h 6858000"/>
                  <a:gd name="connsiteX315" fmla="*/ 774363 w 4543952"/>
                  <a:gd name="connsiteY315" fmla="*/ 1286069 h 6858000"/>
                  <a:gd name="connsiteX316" fmla="*/ 779530 w 4543952"/>
                  <a:gd name="connsiteY316" fmla="*/ 1268757 h 6858000"/>
                  <a:gd name="connsiteX317" fmla="*/ 837801 w 4543952"/>
                  <a:gd name="connsiteY317" fmla="*/ 773034 h 6858000"/>
                  <a:gd name="connsiteX318" fmla="*/ 829801 w 4543952"/>
                  <a:gd name="connsiteY318" fmla="*/ 854378 h 6858000"/>
                  <a:gd name="connsiteX319" fmla="*/ 798747 w 4543952"/>
                  <a:gd name="connsiteY319" fmla="*/ 915342 h 6858000"/>
                  <a:gd name="connsiteX320" fmla="*/ 788269 w 4543952"/>
                  <a:gd name="connsiteY320" fmla="*/ 927154 h 6858000"/>
                  <a:gd name="connsiteX321" fmla="*/ 791889 w 4543952"/>
                  <a:gd name="connsiteY321" fmla="*/ 1097086 h 6858000"/>
                  <a:gd name="connsiteX322" fmla="*/ 796271 w 4543952"/>
                  <a:gd name="connsiteY322" fmla="*/ 1123184 h 6858000"/>
                  <a:gd name="connsiteX323" fmla="*/ 771553 w 4543952"/>
                  <a:gd name="connsiteY323" fmla="*/ 1184028 h 6858000"/>
                  <a:gd name="connsiteX324" fmla="*/ 796272 w 4543952"/>
                  <a:gd name="connsiteY324" fmla="*/ 1123185 h 6858000"/>
                  <a:gd name="connsiteX325" fmla="*/ 791890 w 4543952"/>
                  <a:gd name="connsiteY325" fmla="*/ 1097087 h 6858000"/>
                  <a:gd name="connsiteX326" fmla="*/ 788270 w 4543952"/>
                  <a:gd name="connsiteY326" fmla="*/ 927155 h 6858000"/>
                  <a:gd name="connsiteX327" fmla="*/ 798748 w 4543952"/>
                  <a:gd name="connsiteY327" fmla="*/ 915343 h 6858000"/>
                  <a:gd name="connsiteX328" fmla="*/ 829801 w 4543952"/>
                  <a:gd name="connsiteY328" fmla="*/ 854379 h 6858000"/>
                  <a:gd name="connsiteX329" fmla="*/ 837801 w 4543952"/>
                  <a:gd name="connsiteY329" fmla="*/ 773035 h 6858000"/>
                  <a:gd name="connsiteX330" fmla="*/ 782400 w 4543952"/>
                  <a:gd name="connsiteY330" fmla="*/ 517850 h 6858000"/>
                  <a:gd name="connsiteX331" fmla="*/ 791317 w 4543952"/>
                  <a:gd name="connsiteY331" fmla="*/ 556046 h 6858000"/>
                  <a:gd name="connsiteX332" fmla="*/ 797795 w 4543952"/>
                  <a:gd name="connsiteY332" fmla="*/ 580049 h 6858000"/>
                  <a:gd name="connsiteX333" fmla="*/ 801176 w 4543952"/>
                  <a:gd name="connsiteY333" fmla="*/ 642536 h 6858000"/>
                  <a:gd name="connsiteX334" fmla="*/ 813700 w 4543952"/>
                  <a:gd name="connsiteY334" fmla="*/ 694927 h 6858000"/>
                  <a:gd name="connsiteX335" fmla="*/ 801177 w 4543952"/>
                  <a:gd name="connsiteY335" fmla="*/ 642537 h 6858000"/>
                  <a:gd name="connsiteX336" fmla="*/ 797796 w 4543952"/>
                  <a:gd name="connsiteY336" fmla="*/ 580050 h 6858000"/>
                  <a:gd name="connsiteX337" fmla="*/ 791318 w 4543952"/>
                  <a:gd name="connsiteY337" fmla="*/ 556047 h 6858000"/>
                  <a:gd name="connsiteX338" fmla="*/ 783887 w 4543952"/>
                  <a:gd name="connsiteY338" fmla="*/ 313532 h 6858000"/>
                  <a:gd name="connsiteX339" fmla="*/ 786245 w 4543952"/>
                  <a:gd name="connsiteY339" fmla="*/ 324057 h 6858000"/>
                  <a:gd name="connsiteX340" fmla="*/ 784459 w 4543952"/>
                  <a:gd name="connsiteY340" fmla="*/ 338869 h 6858000"/>
                  <a:gd name="connsiteX341" fmla="*/ 784454 w 4543952"/>
                  <a:gd name="connsiteY341" fmla="*/ 338897 h 6858000"/>
                  <a:gd name="connsiteX342" fmla="*/ 778363 w 4543952"/>
                  <a:gd name="connsiteY342" fmla="*/ 367327 h 6858000"/>
                  <a:gd name="connsiteX343" fmla="*/ 774553 w 4543952"/>
                  <a:gd name="connsiteY343" fmla="*/ 395639 h 6858000"/>
                  <a:gd name="connsiteX344" fmla="*/ 784454 w 4543952"/>
                  <a:gd name="connsiteY344" fmla="*/ 338897 h 6858000"/>
                  <a:gd name="connsiteX345" fmla="*/ 784460 w 4543952"/>
                  <a:gd name="connsiteY345" fmla="*/ 338870 h 6858000"/>
                  <a:gd name="connsiteX346" fmla="*/ 783888 w 4543952"/>
                  <a:gd name="connsiteY346" fmla="*/ 313533 h 6858000"/>
                  <a:gd name="connsiteX347" fmla="*/ 761560 w 4543952"/>
                  <a:gd name="connsiteY347" fmla="*/ 281567 h 6858000"/>
                  <a:gd name="connsiteX348" fmla="*/ 766454 w 4543952"/>
                  <a:gd name="connsiteY348" fmla="*/ 295414 h 6858000"/>
                  <a:gd name="connsiteX349" fmla="*/ 766455 w 4543952"/>
                  <a:gd name="connsiteY349" fmla="*/ 295414 h 6858000"/>
                  <a:gd name="connsiteX350" fmla="*/ 774880 w 4543952"/>
                  <a:gd name="connsiteY350" fmla="*/ 24485 h 6858000"/>
                  <a:gd name="connsiteX351" fmla="*/ 777142 w 4543952"/>
                  <a:gd name="connsiteY351" fmla="*/ 74128 h 6858000"/>
                  <a:gd name="connsiteX352" fmla="*/ 767023 w 4543952"/>
                  <a:gd name="connsiteY352" fmla="*/ 151568 h 6858000"/>
                  <a:gd name="connsiteX353" fmla="*/ 766824 w 4543952"/>
                  <a:gd name="connsiteY353" fmla="*/ 153387 h 6858000"/>
                  <a:gd name="connsiteX354" fmla="*/ 763010 w 4543952"/>
                  <a:gd name="connsiteY354" fmla="*/ 177270 h 6858000"/>
                  <a:gd name="connsiteX355" fmla="*/ 758551 w 4543952"/>
                  <a:gd name="connsiteY355" fmla="*/ 228943 h 6858000"/>
                  <a:gd name="connsiteX356" fmla="*/ 766824 w 4543952"/>
                  <a:gd name="connsiteY356" fmla="*/ 153387 h 6858000"/>
                  <a:gd name="connsiteX357" fmla="*/ 771220 w 4543952"/>
                  <a:gd name="connsiteY357" fmla="*/ 125860 h 6858000"/>
                  <a:gd name="connsiteX358" fmla="*/ 777143 w 4543952"/>
                  <a:gd name="connsiteY358" fmla="*/ 74128 h 6858000"/>
                  <a:gd name="connsiteX359" fmla="*/ 313354 w 4543952"/>
                  <a:gd name="connsiteY359" fmla="*/ 0 h 6858000"/>
                  <a:gd name="connsiteX360" fmla="*/ 777461 w 4543952"/>
                  <a:gd name="connsiteY360" fmla="*/ 0 h 6858000"/>
                  <a:gd name="connsiteX361" fmla="*/ 774743 w 4543952"/>
                  <a:gd name="connsiteY361" fmla="*/ 21485 h 6858000"/>
                  <a:gd name="connsiteX362" fmla="*/ 777461 w 4543952"/>
                  <a:gd name="connsiteY362" fmla="*/ 0 h 6858000"/>
                  <a:gd name="connsiteX363" fmla="*/ 4543952 w 4543952"/>
                  <a:gd name="connsiteY363" fmla="*/ 1 h 6858000"/>
                  <a:gd name="connsiteX364" fmla="*/ 4543952 w 4543952"/>
                  <a:gd name="connsiteY364" fmla="*/ 6858000 h 6858000"/>
                  <a:gd name="connsiteX365" fmla="*/ 284400 w 4543952"/>
                  <a:gd name="connsiteY365" fmla="*/ 6858000 h 6858000"/>
                  <a:gd name="connsiteX366" fmla="*/ 112147 w 4543952"/>
                  <a:gd name="connsiteY366" fmla="*/ 6858000 h 6858000"/>
                  <a:gd name="connsiteX367" fmla="*/ 102447 w 4543952"/>
                  <a:gd name="connsiteY367" fmla="*/ 6815515 h 6858000"/>
                  <a:gd name="connsiteX368" fmla="*/ 83396 w 4543952"/>
                  <a:gd name="connsiteY368" fmla="*/ 6748457 h 6858000"/>
                  <a:gd name="connsiteX369" fmla="*/ 61870 w 4543952"/>
                  <a:gd name="connsiteY369" fmla="*/ 6584811 h 6858000"/>
                  <a:gd name="connsiteX370" fmla="*/ 41105 w 4543952"/>
                  <a:gd name="connsiteY370" fmla="*/ 6415832 h 6858000"/>
                  <a:gd name="connsiteX371" fmla="*/ 34247 w 4543952"/>
                  <a:gd name="connsiteY371" fmla="*/ 6323057 h 6858000"/>
                  <a:gd name="connsiteX372" fmla="*/ 23386 w 4543952"/>
                  <a:gd name="connsiteY372" fmla="*/ 6242092 h 6858000"/>
                  <a:gd name="connsiteX373" fmla="*/ 16528 w 4543952"/>
                  <a:gd name="connsiteY373" fmla="*/ 6171604 h 6858000"/>
                  <a:gd name="connsiteX374" fmla="*/ 2622 w 4543952"/>
                  <a:gd name="connsiteY374" fmla="*/ 6059396 h 6858000"/>
                  <a:gd name="connsiteX375" fmla="*/ 0 w 4543952"/>
                  <a:gd name="connsiteY375" fmla="*/ 6041768 h 6858000"/>
                  <a:gd name="connsiteX376" fmla="*/ 0 w 4543952"/>
                  <a:gd name="connsiteY376" fmla="*/ 6000936 h 6858000"/>
                  <a:gd name="connsiteX377" fmla="*/ 3670 w 4543952"/>
                  <a:gd name="connsiteY377" fmla="*/ 5957594 h 6858000"/>
                  <a:gd name="connsiteX378" fmla="*/ 0 w 4543952"/>
                  <a:gd name="connsiteY378" fmla="*/ 5912510 h 6858000"/>
                  <a:gd name="connsiteX379" fmla="*/ 0 w 4543952"/>
                  <a:gd name="connsiteY379" fmla="*/ 5886400 h 6858000"/>
                  <a:gd name="connsiteX380" fmla="*/ 1098 w 4543952"/>
                  <a:gd name="connsiteY380" fmla="*/ 5864317 h 6858000"/>
                  <a:gd name="connsiteX381" fmla="*/ 24720 w 4543952"/>
                  <a:gd name="connsiteY381" fmla="*/ 5790591 h 6858000"/>
                  <a:gd name="connsiteX382" fmla="*/ 26434 w 4543952"/>
                  <a:gd name="connsiteY382" fmla="*/ 5781829 h 6858000"/>
                  <a:gd name="connsiteX383" fmla="*/ 35771 w 4543952"/>
                  <a:gd name="connsiteY383" fmla="*/ 5733439 h 6858000"/>
                  <a:gd name="connsiteX384" fmla="*/ 38819 w 4543952"/>
                  <a:gd name="connsiteY384" fmla="*/ 5706958 h 6858000"/>
                  <a:gd name="connsiteX385" fmla="*/ 58250 w 4543952"/>
                  <a:gd name="connsiteY385" fmla="*/ 5606371 h 6858000"/>
                  <a:gd name="connsiteX386" fmla="*/ 67394 w 4543952"/>
                  <a:gd name="connsiteY386" fmla="*/ 5548459 h 6858000"/>
                  <a:gd name="connsiteX387" fmla="*/ 66060 w 4543952"/>
                  <a:gd name="connsiteY387" fmla="*/ 5501593 h 6858000"/>
                  <a:gd name="connsiteX388" fmla="*/ 64346 w 4543952"/>
                  <a:gd name="connsiteY388" fmla="*/ 5419294 h 6858000"/>
                  <a:gd name="connsiteX389" fmla="*/ 59964 w 4543952"/>
                  <a:gd name="connsiteY389" fmla="*/ 5393004 h 6858000"/>
                  <a:gd name="connsiteX390" fmla="*/ 72538 w 4543952"/>
                  <a:gd name="connsiteY390" fmla="*/ 5274128 h 6858000"/>
                  <a:gd name="connsiteX391" fmla="*/ 73490 w 4543952"/>
                  <a:gd name="connsiteY391" fmla="*/ 5206307 h 6858000"/>
                  <a:gd name="connsiteX392" fmla="*/ 89113 w 4543952"/>
                  <a:gd name="connsiteY392" fmla="*/ 5129915 h 6858000"/>
                  <a:gd name="connsiteX393" fmla="*/ 88351 w 4543952"/>
                  <a:gd name="connsiteY393" fmla="*/ 5107626 h 6858000"/>
                  <a:gd name="connsiteX394" fmla="*/ 87016 w 4543952"/>
                  <a:gd name="connsiteY394" fmla="*/ 5082669 h 6858000"/>
                  <a:gd name="connsiteX395" fmla="*/ 85872 w 4543952"/>
                  <a:gd name="connsiteY395" fmla="*/ 5006085 h 6858000"/>
                  <a:gd name="connsiteX396" fmla="*/ 80158 w 4543952"/>
                  <a:gd name="connsiteY396" fmla="*/ 4959601 h 6858000"/>
                  <a:gd name="connsiteX397" fmla="*/ 83586 w 4543952"/>
                  <a:gd name="connsiteY397" fmla="*/ 4871018 h 6858000"/>
                  <a:gd name="connsiteX398" fmla="*/ 78634 w 4543952"/>
                  <a:gd name="connsiteY398" fmla="*/ 4838249 h 6858000"/>
                  <a:gd name="connsiteX399" fmla="*/ 78062 w 4543952"/>
                  <a:gd name="connsiteY399" fmla="*/ 4755380 h 6858000"/>
                  <a:gd name="connsiteX400" fmla="*/ 80920 w 4543952"/>
                  <a:gd name="connsiteY400" fmla="*/ 4681082 h 6858000"/>
                  <a:gd name="connsiteX401" fmla="*/ 79396 w 4543952"/>
                  <a:gd name="connsiteY401" fmla="*/ 4609451 h 6858000"/>
                  <a:gd name="connsiteX402" fmla="*/ 73110 w 4543952"/>
                  <a:gd name="connsiteY402" fmla="*/ 4558206 h 6858000"/>
                  <a:gd name="connsiteX403" fmla="*/ 69300 w 4543952"/>
                  <a:gd name="connsiteY403" fmla="*/ 4502578 h 6858000"/>
                  <a:gd name="connsiteX404" fmla="*/ 46629 w 4543952"/>
                  <a:gd name="connsiteY404" fmla="*/ 4349221 h 6858000"/>
                  <a:gd name="connsiteX405" fmla="*/ 52153 w 4543952"/>
                  <a:gd name="connsiteY405" fmla="*/ 4320836 h 6858000"/>
                  <a:gd name="connsiteX406" fmla="*/ 57297 w 4543952"/>
                  <a:gd name="connsiteY406" fmla="*/ 4159666 h 6858000"/>
                  <a:gd name="connsiteX407" fmla="*/ 56915 w 4543952"/>
                  <a:gd name="connsiteY407" fmla="*/ 4124613 h 6858000"/>
                  <a:gd name="connsiteX408" fmla="*/ 79396 w 4543952"/>
                  <a:gd name="connsiteY408" fmla="*/ 4030502 h 6858000"/>
                  <a:gd name="connsiteX409" fmla="*/ 43771 w 4543952"/>
                  <a:gd name="connsiteY409" fmla="*/ 3885337 h 6858000"/>
                  <a:gd name="connsiteX410" fmla="*/ 426 w 4543952"/>
                  <a:gd name="connsiteY410" fmla="*/ 3786776 h 6858000"/>
                  <a:gd name="connsiteX411" fmla="*/ 0 w 4543952"/>
                  <a:gd name="connsiteY411" fmla="*/ 3773896 h 6858000"/>
                  <a:gd name="connsiteX412" fmla="*/ 0 w 4543952"/>
                  <a:gd name="connsiteY412" fmla="*/ 3393881 h 6858000"/>
                  <a:gd name="connsiteX413" fmla="*/ 11838 w 4543952"/>
                  <a:gd name="connsiteY413" fmla="*/ 3359515 h 6858000"/>
                  <a:gd name="connsiteX414" fmla="*/ 12910 w 4543952"/>
                  <a:gd name="connsiteY414" fmla="*/ 3318770 h 6858000"/>
                  <a:gd name="connsiteX415" fmla="*/ 6718 w 4543952"/>
                  <a:gd name="connsiteY415" fmla="*/ 3304078 h 6858000"/>
                  <a:gd name="connsiteX416" fmla="*/ 0 w 4543952"/>
                  <a:gd name="connsiteY416" fmla="*/ 3297656 h 6858000"/>
                  <a:gd name="connsiteX417" fmla="*/ 0 w 4543952"/>
                  <a:gd name="connsiteY417" fmla="*/ 3207866 h 6858000"/>
                  <a:gd name="connsiteX418" fmla="*/ 15553 w 4543952"/>
                  <a:gd name="connsiteY418" fmla="*/ 3186770 h 6858000"/>
                  <a:gd name="connsiteX419" fmla="*/ 36341 w 4543952"/>
                  <a:gd name="connsiteY419" fmla="*/ 3107499 h 6858000"/>
                  <a:gd name="connsiteX420" fmla="*/ 38057 w 4543952"/>
                  <a:gd name="connsiteY420" fmla="*/ 3042727 h 6858000"/>
                  <a:gd name="connsiteX421" fmla="*/ 54249 w 4543952"/>
                  <a:gd name="connsiteY421" fmla="*/ 2901942 h 6858000"/>
                  <a:gd name="connsiteX422" fmla="*/ 77300 w 4543952"/>
                  <a:gd name="connsiteY422" fmla="*/ 2809929 h 6858000"/>
                  <a:gd name="connsiteX423" fmla="*/ 103399 w 4543952"/>
                  <a:gd name="connsiteY423" fmla="*/ 2743825 h 6858000"/>
                  <a:gd name="connsiteX424" fmla="*/ 137500 w 4543952"/>
                  <a:gd name="connsiteY424" fmla="*/ 2649142 h 6858000"/>
                  <a:gd name="connsiteX425" fmla="*/ 155217 w 4543952"/>
                  <a:gd name="connsiteY425" fmla="*/ 2554078 h 6858000"/>
                  <a:gd name="connsiteX426" fmla="*/ 177507 w 4543952"/>
                  <a:gd name="connsiteY426" fmla="*/ 2485306 h 6858000"/>
                  <a:gd name="connsiteX427" fmla="*/ 192748 w 4543952"/>
                  <a:gd name="connsiteY427" fmla="*/ 2401291 h 6858000"/>
                  <a:gd name="connsiteX428" fmla="*/ 193318 w 4543952"/>
                  <a:gd name="connsiteY428" fmla="*/ 2330805 h 6858000"/>
                  <a:gd name="connsiteX429" fmla="*/ 190652 w 4543952"/>
                  <a:gd name="connsiteY429" fmla="*/ 2220311 h 6858000"/>
                  <a:gd name="connsiteX430" fmla="*/ 236753 w 4543952"/>
                  <a:gd name="connsiteY430" fmla="*/ 2085053 h 6858000"/>
                  <a:gd name="connsiteX431" fmla="*/ 247042 w 4543952"/>
                  <a:gd name="connsiteY431" fmla="*/ 2030377 h 6858000"/>
                  <a:gd name="connsiteX432" fmla="*/ 251804 w 4543952"/>
                  <a:gd name="connsiteY432" fmla="*/ 1978939 h 6858000"/>
                  <a:gd name="connsiteX433" fmla="*/ 282475 w 4543952"/>
                  <a:gd name="connsiteY433" fmla="*/ 1869779 h 6858000"/>
                  <a:gd name="connsiteX434" fmla="*/ 292573 w 4543952"/>
                  <a:gd name="connsiteY434" fmla="*/ 1825392 h 6858000"/>
                  <a:gd name="connsiteX435" fmla="*/ 292381 w 4543952"/>
                  <a:gd name="connsiteY435" fmla="*/ 1763286 h 6858000"/>
                  <a:gd name="connsiteX436" fmla="*/ 306480 w 4543952"/>
                  <a:gd name="connsiteY436" fmla="*/ 1650316 h 6858000"/>
                  <a:gd name="connsiteX437" fmla="*/ 347629 w 4543952"/>
                  <a:gd name="connsiteY437" fmla="*/ 1537536 h 6858000"/>
                  <a:gd name="connsiteX438" fmla="*/ 343629 w 4543952"/>
                  <a:gd name="connsiteY438" fmla="*/ 1489719 h 6858000"/>
                  <a:gd name="connsiteX439" fmla="*/ 344581 w 4543952"/>
                  <a:gd name="connsiteY439" fmla="*/ 1472574 h 6858000"/>
                  <a:gd name="connsiteX440" fmla="*/ 367252 w 4543952"/>
                  <a:gd name="connsiteY440" fmla="*/ 1318455 h 6858000"/>
                  <a:gd name="connsiteX441" fmla="*/ 369728 w 4543952"/>
                  <a:gd name="connsiteY441" fmla="*/ 1303023 h 6858000"/>
                  <a:gd name="connsiteX442" fmla="*/ 389921 w 4543952"/>
                  <a:gd name="connsiteY442" fmla="*/ 1230632 h 6858000"/>
                  <a:gd name="connsiteX443" fmla="*/ 402495 w 4543952"/>
                  <a:gd name="connsiteY443" fmla="*/ 1048124 h 6858000"/>
                  <a:gd name="connsiteX444" fmla="*/ 404019 w 4543952"/>
                  <a:gd name="connsiteY444" fmla="*/ 1036886 h 6858000"/>
                  <a:gd name="connsiteX445" fmla="*/ 393923 w 4543952"/>
                  <a:gd name="connsiteY445" fmla="*/ 975732 h 6858000"/>
                  <a:gd name="connsiteX446" fmla="*/ 379634 w 4543952"/>
                  <a:gd name="connsiteY446" fmla="*/ 945443 h 6858000"/>
                  <a:gd name="connsiteX447" fmla="*/ 364774 w 4543952"/>
                  <a:gd name="connsiteY447" fmla="*/ 898197 h 6858000"/>
                  <a:gd name="connsiteX448" fmla="*/ 359250 w 4543952"/>
                  <a:gd name="connsiteY448" fmla="*/ 850188 h 6858000"/>
                  <a:gd name="connsiteX449" fmla="*/ 381730 w 4543952"/>
                  <a:gd name="connsiteY449" fmla="*/ 769604 h 6858000"/>
                  <a:gd name="connsiteX450" fmla="*/ 384016 w 4543952"/>
                  <a:gd name="connsiteY450" fmla="*/ 740267 h 6858000"/>
                  <a:gd name="connsiteX451" fmla="*/ 394875 w 4543952"/>
                  <a:gd name="connsiteY451" fmla="*/ 674922 h 6858000"/>
                  <a:gd name="connsiteX452" fmla="*/ 394113 w 4543952"/>
                  <a:gd name="connsiteY452" fmla="*/ 617771 h 6858000"/>
                  <a:gd name="connsiteX453" fmla="*/ 376776 w 4543952"/>
                  <a:gd name="connsiteY453" fmla="*/ 571859 h 6858000"/>
                  <a:gd name="connsiteX454" fmla="*/ 373348 w 4543952"/>
                  <a:gd name="connsiteY454" fmla="*/ 505181 h 6858000"/>
                  <a:gd name="connsiteX455" fmla="*/ 385920 w 4543952"/>
                  <a:gd name="connsiteY455" fmla="*/ 462125 h 6858000"/>
                  <a:gd name="connsiteX456" fmla="*/ 387634 w 4543952"/>
                  <a:gd name="connsiteY456" fmla="*/ 453363 h 6858000"/>
                  <a:gd name="connsiteX457" fmla="*/ 388399 w 4543952"/>
                  <a:gd name="connsiteY457" fmla="*/ 340773 h 6858000"/>
                  <a:gd name="connsiteX458" fmla="*/ 350487 w 4543952"/>
                  <a:gd name="connsiteY458" fmla="*/ 200181 h 6858000"/>
                  <a:gd name="connsiteX459" fmla="*/ 342485 w 4543952"/>
                  <a:gd name="connsiteY459" fmla="*/ 176938 h 6858000"/>
                  <a:gd name="connsiteX460" fmla="*/ 328579 w 4543952"/>
                  <a:gd name="connsiteY460" fmla="*/ 63586 h 6858000"/>
                  <a:gd name="connsiteX461" fmla="*/ 314480 w 4543952"/>
                  <a:gd name="connsiteY461" fmla="*/ 2816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</a:cxnLst>
                <a:rect l="l" t="t" r="r" b="b"/>
                <a:pathLst>
                  <a:path w="4543952" h="6858000">
                    <a:moveTo>
                      <a:pt x="328959" y="6564619"/>
                    </a:moveTo>
                    <a:lnTo>
                      <a:pt x="306480" y="6588624"/>
                    </a:lnTo>
                    <a:cubicBezTo>
                      <a:pt x="298003" y="6597577"/>
                      <a:pt x="291954" y="6611341"/>
                      <a:pt x="289858" y="6625223"/>
                    </a:cubicBezTo>
                    <a:lnTo>
                      <a:pt x="289858" y="6625224"/>
                    </a:lnTo>
                    <a:lnTo>
                      <a:pt x="289870" y="6645551"/>
                    </a:lnTo>
                    <a:lnTo>
                      <a:pt x="296953" y="6662539"/>
                    </a:lnTo>
                    <a:lnTo>
                      <a:pt x="296953" y="6662541"/>
                    </a:lnTo>
                    <a:lnTo>
                      <a:pt x="296954" y="6662543"/>
                    </a:lnTo>
                    <a:lnTo>
                      <a:pt x="311551" y="6702975"/>
                    </a:lnTo>
                    <a:lnTo>
                      <a:pt x="297715" y="6742551"/>
                    </a:lnTo>
                    <a:lnTo>
                      <a:pt x="297714" y="6742554"/>
                    </a:lnTo>
                    <a:lnTo>
                      <a:pt x="283011" y="6776799"/>
                    </a:lnTo>
                    <a:lnTo>
                      <a:pt x="278238" y="6812061"/>
                    </a:lnTo>
                    <a:lnTo>
                      <a:pt x="278237" y="6812062"/>
                    </a:lnTo>
                    <a:lnTo>
                      <a:pt x="278237" y="6812063"/>
                    </a:lnTo>
                    <a:lnTo>
                      <a:pt x="278238" y="6812061"/>
                    </a:lnTo>
                    <a:lnTo>
                      <a:pt x="297714" y="6742554"/>
                    </a:lnTo>
                    <a:lnTo>
                      <a:pt x="297715" y="6742552"/>
                    </a:lnTo>
                    <a:cubicBezTo>
                      <a:pt x="306003" y="6729218"/>
                      <a:pt x="311147" y="6716168"/>
                      <a:pt x="311551" y="6702976"/>
                    </a:cubicBezTo>
                    <a:lnTo>
                      <a:pt x="311551" y="6702975"/>
                    </a:lnTo>
                    <a:lnTo>
                      <a:pt x="308405" y="6683026"/>
                    </a:lnTo>
                    <a:lnTo>
                      <a:pt x="296954" y="6662543"/>
                    </a:lnTo>
                    <a:lnTo>
                      <a:pt x="296953" y="6662540"/>
                    </a:lnTo>
                    <a:lnTo>
                      <a:pt x="296953" y="6662539"/>
                    </a:lnTo>
                    <a:lnTo>
                      <a:pt x="289858" y="6625224"/>
                    </a:lnTo>
                    <a:lnTo>
                      <a:pt x="306480" y="6588625"/>
                    </a:lnTo>
                    <a:cubicBezTo>
                      <a:pt x="312576" y="6582146"/>
                      <a:pt x="318672" y="6575478"/>
                      <a:pt x="328959" y="6564620"/>
                    </a:cubicBezTo>
                    <a:close/>
                    <a:moveTo>
                      <a:pt x="248638" y="6438980"/>
                    </a:moveTo>
                    <a:cubicBezTo>
                      <a:pt x="258140" y="6444076"/>
                      <a:pt x="265617" y="6451649"/>
                      <a:pt x="268569" y="6463840"/>
                    </a:cubicBezTo>
                    <a:lnTo>
                      <a:pt x="268572" y="6463848"/>
                    </a:lnTo>
                    <a:lnTo>
                      <a:pt x="279556" y="6508051"/>
                    </a:lnTo>
                    <a:lnTo>
                      <a:pt x="282367" y="6513011"/>
                    </a:lnTo>
                    <a:lnTo>
                      <a:pt x="284834" y="6521803"/>
                    </a:lnTo>
                    <a:lnTo>
                      <a:pt x="301172" y="6546194"/>
                    </a:lnTo>
                    <a:lnTo>
                      <a:pt x="301172" y="6546193"/>
                    </a:lnTo>
                    <a:lnTo>
                      <a:pt x="282367" y="6513011"/>
                    </a:lnTo>
                    <a:lnTo>
                      <a:pt x="268572" y="6463848"/>
                    </a:lnTo>
                    <a:lnTo>
                      <a:pt x="268569" y="6463839"/>
                    </a:lnTo>
                    <a:close/>
                    <a:moveTo>
                      <a:pt x="166047" y="6392242"/>
                    </a:moveTo>
                    <a:lnTo>
                      <a:pt x="173364" y="6407332"/>
                    </a:lnTo>
                    <a:lnTo>
                      <a:pt x="173364" y="6407331"/>
                    </a:lnTo>
                    <a:close/>
                    <a:moveTo>
                      <a:pt x="401733" y="4221390"/>
                    </a:moveTo>
                    <a:lnTo>
                      <a:pt x="396017" y="4253013"/>
                    </a:lnTo>
                    <a:cubicBezTo>
                      <a:pt x="383824" y="4277400"/>
                      <a:pt x="368204" y="4300069"/>
                      <a:pt x="356201" y="4324644"/>
                    </a:cubicBezTo>
                    <a:cubicBezTo>
                      <a:pt x="350487" y="4336456"/>
                      <a:pt x="347439" y="4350553"/>
                      <a:pt x="347247" y="4363889"/>
                    </a:cubicBezTo>
                    <a:lnTo>
                      <a:pt x="347247" y="4363890"/>
                    </a:lnTo>
                    <a:cubicBezTo>
                      <a:pt x="346295" y="4403325"/>
                      <a:pt x="346295" y="4442761"/>
                      <a:pt x="348009" y="4482004"/>
                    </a:cubicBezTo>
                    <a:cubicBezTo>
                      <a:pt x="350677" y="4546776"/>
                      <a:pt x="351249" y="4612500"/>
                      <a:pt x="408019" y="4659174"/>
                    </a:cubicBezTo>
                    <a:cubicBezTo>
                      <a:pt x="412591" y="4662986"/>
                      <a:pt x="415259" y="4671176"/>
                      <a:pt x="416021" y="4677655"/>
                    </a:cubicBezTo>
                    <a:cubicBezTo>
                      <a:pt x="419640" y="4707564"/>
                      <a:pt x="420022" y="4738235"/>
                      <a:pt x="425928" y="4767764"/>
                    </a:cubicBezTo>
                    <a:lnTo>
                      <a:pt x="427237" y="4800482"/>
                    </a:lnTo>
                    <a:lnTo>
                      <a:pt x="412401" y="4828915"/>
                    </a:lnTo>
                    <a:cubicBezTo>
                      <a:pt x="404115" y="4837702"/>
                      <a:pt x="397114" y="4847213"/>
                      <a:pt x="391971" y="4857316"/>
                    </a:cubicBezTo>
                    <a:lnTo>
                      <a:pt x="390221" y="4863342"/>
                    </a:lnTo>
                    <a:lnTo>
                      <a:pt x="387469" y="4867613"/>
                    </a:lnTo>
                    <a:lnTo>
                      <a:pt x="382691" y="4889274"/>
                    </a:lnTo>
                    <a:lnTo>
                      <a:pt x="382691" y="4889275"/>
                    </a:lnTo>
                    <a:cubicBezTo>
                      <a:pt x="382122" y="4896713"/>
                      <a:pt x="382634" y="4904357"/>
                      <a:pt x="384396" y="4912168"/>
                    </a:cubicBezTo>
                    <a:lnTo>
                      <a:pt x="385799" y="4933804"/>
                    </a:lnTo>
                    <a:lnTo>
                      <a:pt x="378247" y="4957452"/>
                    </a:lnTo>
                    <a:lnTo>
                      <a:pt x="360964" y="4987036"/>
                    </a:lnTo>
                    <a:cubicBezTo>
                      <a:pt x="349725" y="5003800"/>
                      <a:pt x="335627" y="5022851"/>
                      <a:pt x="334485" y="5041520"/>
                    </a:cubicBezTo>
                    <a:cubicBezTo>
                      <a:pt x="333557" y="5057380"/>
                      <a:pt x="327458" y="5072410"/>
                      <a:pt x="321371" y="5087422"/>
                    </a:cubicBezTo>
                    <a:lnTo>
                      <a:pt x="321364" y="5087449"/>
                    </a:lnTo>
                    <a:lnTo>
                      <a:pt x="315482" y="5102460"/>
                    </a:lnTo>
                    <a:lnTo>
                      <a:pt x="308338" y="5133219"/>
                    </a:lnTo>
                    <a:lnTo>
                      <a:pt x="308337" y="5133223"/>
                    </a:lnTo>
                    <a:lnTo>
                      <a:pt x="308337" y="5133224"/>
                    </a:lnTo>
                    <a:lnTo>
                      <a:pt x="315052" y="5166113"/>
                    </a:lnTo>
                    <a:lnTo>
                      <a:pt x="314362" y="5172089"/>
                    </a:lnTo>
                    <a:cubicBezTo>
                      <a:pt x="313481" y="5174399"/>
                      <a:pt x="312290" y="5176875"/>
                      <a:pt x="311814" y="5179066"/>
                    </a:cubicBezTo>
                    <a:lnTo>
                      <a:pt x="311814" y="5179067"/>
                    </a:lnTo>
                    <a:cubicBezTo>
                      <a:pt x="304574" y="5214121"/>
                      <a:pt x="311624" y="5247078"/>
                      <a:pt x="335437" y="5272796"/>
                    </a:cubicBezTo>
                    <a:lnTo>
                      <a:pt x="360397" y="5321350"/>
                    </a:lnTo>
                    <a:lnTo>
                      <a:pt x="364317" y="5355013"/>
                    </a:lnTo>
                    <a:lnTo>
                      <a:pt x="359440" y="5385383"/>
                    </a:lnTo>
                    <a:cubicBezTo>
                      <a:pt x="356201" y="5398720"/>
                      <a:pt x="353915" y="5412056"/>
                      <a:pt x="351249" y="5425581"/>
                    </a:cubicBezTo>
                    <a:cubicBezTo>
                      <a:pt x="347439" y="5443869"/>
                      <a:pt x="343437" y="5462350"/>
                      <a:pt x="339627" y="5480636"/>
                    </a:cubicBezTo>
                    <a:cubicBezTo>
                      <a:pt x="337722" y="5489496"/>
                      <a:pt x="335151" y="5498831"/>
                      <a:pt x="335103" y="5507666"/>
                    </a:cubicBezTo>
                    <a:lnTo>
                      <a:pt x="335103" y="5507667"/>
                    </a:lnTo>
                    <a:lnTo>
                      <a:pt x="337324" y="5520421"/>
                    </a:lnTo>
                    <a:lnTo>
                      <a:pt x="345722" y="5531691"/>
                    </a:lnTo>
                    <a:lnTo>
                      <a:pt x="345723" y="5531693"/>
                    </a:lnTo>
                    <a:lnTo>
                      <a:pt x="355869" y="5547577"/>
                    </a:lnTo>
                    <a:lnTo>
                      <a:pt x="346295" y="5562745"/>
                    </a:lnTo>
                    <a:cubicBezTo>
                      <a:pt x="303622" y="5600466"/>
                      <a:pt x="276951" y="5646188"/>
                      <a:pt x="275047" y="5704482"/>
                    </a:cubicBezTo>
                    <a:cubicBezTo>
                      <a:pt x="274665" y="5716484"/>
                      <a:pt x="271999" y="5728677"/>
                      <a:pt x="269141" y="5740487"/>
                    </a:cubicBezTo>
                    <a:cubicBezTo>
                      <a:pt x="267426" y="5747727"/>
                      <a:pt x="265520" y="5756492"/>
                      <a:pt x="260376" y="5760872"/>
                    </a:cubicBezTo>
                    <a:cubicBezTo>
                      <a:pt x="221133" y="5794973"/>
                      <a:pt x="193890" y="5837456"/>
                      <a:pt x="171981" y="5883750"/>
                    </a:cubicBezTo>
                    <a:lnTo>
                      <a:pt x="171979" y="5883755"/>
                    </a:lnTo>
                    <a:lnTo>
                      <a:pt x="160957" y="5909350"/>
                    </a:lnTo>
                    <a:lnTo>
                      <a:pt x="154076" y="5935945"/>
                    </a:lnTo>
                    <a:lnTo>
                      <a:pt x="154075" y="5935948"/>
                    </a:lnTo>
                    <a:lnTo>
                      <a:pt x="154075" y="5935949"/>
                    </a:lnTo>
                    <a:lnTo>
                      <a:pt x="154242" y="5964476"/>
                    </a:lnTo>
                    <a:lnTo>
                      <a:pt x="157695" y="5993289"/>
                    </a:lnTo>
                    <a:lnTo>
                      <a:pt x="157695" y="5993291"/>
                    </a:lnTo>
                    <a:cubicBezTo>
                      <a:pt x="158837" y="6004531"/>
                      <a:pt x="158647" y="6017485"/>
                      <a:pt x="164171" y="6026440"/>
                    </a:cubicBezTo>
                    <a:cubicBezTo>
                      <a:pt x="181508" y="6054825"/>
                      <a:pt x="200176" y="6082258"/>
                      <a:pt x="220371" y="6108738"/>
                    </a:cubicBezTo>
                    <a:lnTo>
                      <a:pt x="234064" y="6133314"/>
                    </a:lnTo>
                    <a:lnTo>
                      <a:pt x="218468" y="6155599"/>
                    </a:lnTo>
                    <a:lnTo>
                      <a:pt x="218465" y="6155601"/>
                    </a:lnTo>
                    <a:cubicBezTo>
                      <a:pt x="196176" y="6175796"/>
                      <a:pt x="184556" y="6200943"/>
                      <a:pt x="179794" y="6228755"/>
                    </a:cubicBezTo>
                    <a:cubicBezTo>
                      <a:pt x="172363" y="6272763"/>
                      <a:pt x="166077" y="6317150"/>
                      <a:pt x="162457" y="6361538"/>
                    </a:cubicBezTo>
                    <a:lnTo>
                      <a:pt x="162457" y="6361539"/>
                    </a:lnTo>
                    <a:lnTo>
                      <a:pt x="179794" y="6228756"/>
                    </a:lnTo>
                    <a:cubicBezTo>
                      <a:pt x="184556" y="6200944"/>
                      <a:pt x="196176" y="6175797"/>
                      <a:pt x="218465" y="6155602"/>
                    </a:cubicBezTo>
                    <a:lnTo>
                      <a:pt x="218468" y="6155599"/>
                    </a:lnTo>
                    <a:lnTo>
                      <a:pt x="230364" y="6143189"/>
                    </a:lnTo>
                    <a:lnTo>
                      <a:pt x="234064" y="6133314"/>
                    </a:lnTo>
                    <a:lnTo>
                      <a:pt x="234064" y="6133313"/>
                    </a:lnTo>
                    <a:cubicBezTo>
                      <a:pt x="233993" y="6126883"/>
                      <a:pt x="229039" y="6120073"/>
                      <a:pt x="220371" y="6108737"/>
                    </a:cubicBezTo>
                    <a:cubicBezTo>
                      <a:pt x="200176" y="6082257"/>
                      <a:pt x="181508" y="6054824"/>
                      <a:pt x="164171" y="6026439"/>
                    </a:cubicBezTo>
                    <a:cubicBezTo>
                      <a:pt x="158647" y="6017484"/>
                      <a:pt x="158837" y="6004530"/>
                      <a:pt x="157695" y="5993290"/>
                    </a:cubicBezTo>
                    <a:lnTo>
                      <a:pt x="157695" y="5993289"/>
                    </a:lnTo>
                    <a:lnTo>
                      <a:pt x="154075" y="5935949"/>
                    </a:lnTo>
                    <a:lnTo>
                      <a:pt x="154076" y="5935945"/>
                    </a:lnTo>
                    <a:lnTo>
                      <a:pt x="171979" y="5883755"/>
                    </a:lnTo>
                    <a:lnTo>
                      <a:pt x="171981" y="5883751"/>
                    </a:lnTo>
                    <a:cubicBezTo>
                      <a:pt x="193890" y="5837457"/>
                      <a:pt x="221133" y="5794974"/>
                      <a:pt x="260376" y="5760873"/>
                    </a:cubicBezTo>
                    <a:cubicBezTo>
                      <a:pt x="265520" y="5756493"/>
                      <a:pt x="267426" y="5747728"/>
                      <a:pt x="269141" y="5740488"/>
                    </a:cubicBezTo>
                    <a:cubicBezTo>
                      <a:pt x="271999" y="5728678"/>
                      <a:pt x="274665" y="5716485"/>
                      <a:pt x="275047" y="5704483"/>
                    </a:cubicBezTo>
                    <a:cubicBezTo>
                      <a:pt x="276951" y="5646189"/>
                      <a:pt x="303622" y="5600467"/>
                      <a:pt x="346295" y="5562746"/>
                    </a:cubicBezTo>
                    <a:cubicBezTo>
                      <a:pt x="352392" y="5557317"/>
                      <a:pt x="355774" y="5552507"/>
                      <a:pt x="355869" y="5547578"/>
                    </a:cubicBezTo>
                    <a:lnTo>
                      <a:pt x="355869" y="5547577"/>
                    </a:lnTo>
                    <a:cubicBezTo>
                      <a:pt x="355964" y="5542648"/>
                      <a:pt x="352773" y="5537599"/>
                      <a:pt x="345723" y="5531692"/>
                    </a:cubicBezTo>
                    <a:lnTo>
                      <a:pt x="345722" y="5531691"/>
                    </a:lnTo>
                    <a:lnTo>
                      <a:pt x="335103" y="5507667"/>
                    </a:lnTo>
                    <a:lnTo>
                      <a:pt x="339627" y="5480637"/>
                    </a:lnTo>
                    <a:cubicBezTo>
                      <a:pt x="343437" y="5462351"/>
                      <a:pt x="347439" y="5443870"/>
                      <a:pt x="351249" y="5425582"/>
                    </a:cubicBezTo>
                    <a:cubicBezTo>
                      <a:pt x="353915" y="5412057"/>
                      <a:pt x="356201" y="5398721"/>
                      <a:pt x="359440" y="5385384"/>
                    </a:cubicBezTo>
                    <a:cubicBezTo>
                      <a:pt x="361965" y="5375002"/>
                      <a:pt x="363668" y="5364882"/>
                      <a:pt x="364317" y="5355014"/>
                    </a:cubicBezTo>
                    <a:lnTo>
                      <a:pt x="364317" y="5355013"/>
                    </a:lnTo>
                    <a:lnTo>
                      <a:pt x="362870" y="5326162"/>
                    </a:lnTo>
                    <a:lnTo>
                      <a:pt x="360397" y="5321350"/>
                    </a:lnTo>
                    <a:lnTo>
                      <a:pt x="359341" y="5312287"/>
                    </a:lnTo>
                    <a:cubicBezTo>
                      <a:pt x="354789" y="5298594"/>
                      <a:pt x="347082" y="5285440"/>
                      <a:pt x="335437" y="5272795"/>
                    </a:cubicBezTo>
                    <a:cubicBezTo>
                      <a:pt x="323531" y="5259936"/>
                      <a:pt x="315815" y="5245268"/>
                      <a:pt x="311981" y="5229432"/>
                    </a:cubicBezTo>
                    <a:lnTo>
                      <a:pt x="311814" y="5179067"/>
                    </a:lnTo>
                    <a:lnTo>
                      <a:pt x="314362" y="5172090"/>
                    </a:lnTo>
                    <a:cubicBezTo>
                      <a:pt x="315243" y="5169780"/>
                      <a:pt x="315814" y="5167637"/>
                      <a:pt x="315052" y="5166113"/>
                    </a:cubicBezTo>
                    <a:lnTo>
                      <a:pt x="315052" y="5166112"/>
                    </a:lnTo>
                    <a:lnTo>
                      <a:pt x="308337" y="5133224"/>
                    </a:lnTo>
                    <a:lnTo>
                      <a:pt x="308338" y="5133219"/>
                    </a:lnTo>
                    <a:lnTo>
                      <a:pt x="321364" y="5087449"/>
                    </a:lnTo>
                    <a:lnTo>
                      <a:pt x="327270" y="5072375"/>
                    </a:lnTo>
                    <a:cubicBezTo>
                      <a:pt x="330949" y="5062299"/>
                      <a:pt x="333866" y="5052095"/>
                      <a:pt x="334485" y="5041521"/>
                    </a:cubicBezTo>
                    <a:cubicBezTo>
                      <a:pt x="335627" y="5022852"/>
                      <a:pt x="349725" y="5003801"/>
                      <a:pt x="360964" y="4987037"/>
                    </a:cubicBezTo>
                    <a:cubicBezTo>
                      <a:pt x="366751" y="4978392"/>
                      <a:pt x="372458" y="4970096"/>
                      <a:pt x="376969" y="4961455"/>
                    </a:cubicBezTo>
                    <a:lnTo>
                      <a:pt x="378247" y="4957452"/>
                    </a:lnTo>
                    <a:lnTo>
                      <a:pt x="381039" y="4952672"/>
                    </a:lnTo>
                    <a:lnTo>
                      <a:pt x="385799" y="4933804"/>
                    </a:lnTo>
                    <a:cubicBezTo>
                      <a:pt x="386468" y="4927121"/>
                      <a:pt x="386111" y="4919978"/>
                      <a:pt x="384396" y="4912167"/>
                    </a:cubicBezTo>
                    <a:lnTo>
                      <a:pt x="382691" y="4889274"/>
                    </a:lnTo>
                    <a:lnTo>
                      <a:pt x="390221" y="4863342"/>
                    </a:lnTo>
                    <a:lnTo>
                      <a:pt x="412401" y="4828916"/>
                    </a:lnTo>
                    <a:cubicBezTo>
                      <a:pt x="420784" y="4819963"/>
                      <a:pt x="425356" y="4810580"/>
                      <a:pt x="427237" y="4800483"/>
                    </a:cubicBezTo>
                    <a:lnTo>
                      <a:pt x="427237" y="4800482"/>
                    </a:lnTo>
                    <a:cubicBezTo>
                      <a:pt x="429119" y="4790385"/>
                      <a:pt x="428309" y="4779574"/>
                      <a:pt x="425928" y="4767763"/>
                    </a:cubicBezTo>
                    <a:cubicBezTo>
                      <a:pt x="420022" y="4738234"/>
                      <a:pt x="419640" y="4707563"/>
                      <a:pt x="416021" y="4677654"/>
                    </a:cubicBezTo>
                    <a:cubicBezTo>
                      <a:pt x="415259" y="4671175"/>
                      <a:pt x="412591" y="4662985"/>
                      <a:pt x="408019" y="4659173"/>
                    </a:cubicBezTo>
                    <a:cubicBezTo>
                      <a:pt x="351249" y="4612499"/>
                      <a:pt x="350677" y="4546775"/>
                      <a:pt x="348009" y="4482003"/>
                    </a:cubicBezTo>
                    <a:lnTo>
                      <a:pt x="347247" y="4363890"/>
                    </a:lnTo>
                    <a:lnTo>
                      <a:pt x="356201" y="4324645"/>
                    </a:lnTo>
                    <a:cubicBezTo>
                      <a:pt x="368204" y="4300070"/>
                      <a:pt x="383824" y="4277401"/>
                      <a:pt x="396017" y="4253014"/>
                    </a:cubicBezTo>
                    <a:cubicBezTo>
                      <a:pt x="400781" y="4243872"/>
                      <a:pt x="400971" y="4232060"/>
                      <a:pt x="401733" y="4221391"/>
                    </a:cubicBezTo>
                    <a:close/>
                    <a:moveTo>
                      <a:pt x="332842" y="2836171"/>
                    </a:moveTo>
                    <a:lnTo>
                      <a:pt x="332842" y="2836172"/>
                    </a:lnTo>
                    <a:cubicBezTo>
                      <a:pt x="336914" y="2839982"/>
                      <a:pt x="340200" y="2844316"/>
                      <a:pt x="341533" y="2848793"/>
                    </a:cubicBezTo>
                    <a:lnTo>
                      <a:pt x="358166" y="2903544"/>
                    </a:lnTo>
                    <a:lnTo>
                      <a:pt x="366072" y="2947858"/>
                    </a:lnTo>
                    <a:lnTo>
                      <a:pt x="366072" y="2947862"/>
                    </a:lnTo>
                    <a:lnTo>
                      <a:pt x="362488" y="2982147"/>
                    </a:lnTo>
                    <a:cubicBezTo>
                      <a:pt x="354392" y="3014152"/>
                      <a:pt x="350582" y="3045776"/>
                      <a:pt x="350796" y="3077400"/>
                    </a:cubicBezTo>
                    <a:lnTo>
                      <a:pt x="350796" y="3077401"/>
                    </a:lnTo>
                    <a:cubicBezTo>
                      <a:pt x="351010" y="3109025"/>
                      <a:pt x="355249" y="3140649"/>
                      <a:pt x="363250" y="3172654"/>
                    </a:cubicBezTo>
                    <a:cubicBezTo>
                      <a:pt x="389159" y="3276480"/>
                      <a:pt x="416591" y="3380305"/>
                      <a:pt x="410877" y="3489467"/>
                    </a:cubicBezTo>
                    <a:cubicBezTo>
                      <a:pt x="409925" y="3507563"/>
                      <a:pt x="421546" y="3529090"/>
                      <a:pt x="432976" y="3544713"/>
                    </a:cubicBezTo>
                    <a:cubicBezTo>
                      <a:pt x="438406" y="3552190"/>
                      <a:pt x="442585" y="3557715"/>
                      <a:pt x="445520" y="3562320"/>
                    </a:cubicBezTo>
                    <a:lnTo>
                      <a:pt x="450598" y="3574407"/>
                    </a:lnTo>
                    <a:lnTo>
                      <a:pt x="448246" y="3587173"/>
                    </a:lnTo>
                    <a:cubicBezTo>
                      <a:pt x="446228" y="3592231"/>
                      <a:pt x="442978" y="3598434"/>
                      <a:pt x="438500" y="3606816"/>
                    </a:cubicBezTo>
                    <a:cubicBezTo>
                      <a:pt x="434118" y="3614818"/>
                      <a:pt x="431452" y="3624724"/>
                      <a:pt x="424974" y="3630631"/>
                    </a:cubicBezTo>
                    <a:cubicBezTo>
                      <a:pt x="408496" y="3645681"/>
                      <a:pt x="402257" y="3662493"/>
                      <a:pt x="400733" y="3680162"/>
                    </a:cubicBezTo>
                    <a:lnTo>
                      <a:pt x="400733" y="3680163"/>
                    </a:lnTo>
                    <a:lnTo>
                      <a:pt x="404781" y="3734837"/>
                    </a:lnTo>
                    <a:lnTo>
                      <a:pt x="404399" y="3754651"/>
                    </a:lnTo>
                    <a:cubicBezTo>
                      <a:pt x="398399" y="3767129"/>
                      <a:pt x="396447" y="3778654"/>
                      <a:pt x="398042" y="3789775"/>
                    </a:cubicBezTo>
                    <a:lnTo>
                      <a:pt x="398042" y="3789776"/>
                    </a:lnTo>
                    <a:cubicBezTo>
                      <a:pt x="399638" y="3800896"/>
                      <a:pt x="404781" y="3811613"/>
                      <a:pt x="412973" y="3822472"/>
                    </a:cubicBezTo>
                    <a:lnTo>
                      <a:pt x="427308" y="3852619"/>
                    </a:lnTo>
                    <a:lnTo>
                      <a:pt x="417926" y="3885336"/>
                    </a:lnTo>
                    <a:lnTo>
                      <a:pt x="417925" y="3885337"/>
                    </a:lnTo>
                    <a:cubicBezTo>
                      <a:pt x="398494" y="3910103"/>
                      <a:pt x="388302" y="3935726"/>
                      <a:pt x="386040" y="3962158"/>
                    </a:cubicBezTo>
                    <a:lnTo>
                      <a:pt x="386040" y="3962159"/>
                    </a:lnTo>
                    <a:lnTo>
                      <a:pt x="388431" y="4002409"/>
                    </a:lnTo>
                    <a:lnTo>
                      <a:pt x="401733" y="4043837"/>
                    </a:lnTo>
                    <a:lnTo>
                      <a:pt x="401733" y="4043839"/>
                    </a:lnTo>
                    <a:lnTo>
                      <a:pt x="416855" y="4103825"/>
                    </a:lnTo>
                    <a:lnTo>
                      <a:pt x="405544" y="4165381"/>
                    </a:lnTo>
                    <a:lnTo>
                      <a:pt x="405543" y="4165382"/>
                    </a:lnTo>
                    <a:cubicBezTo>
                      <a:pt x="402114" y="4173479"/>
                      <a:pt x="401543" y="4182766"/>
                      <a:pt x="401638" y="4192386"/>
                    </a:cubicBezTo>
                    <a:lnTo>
                      <a:pt x="401638" y="4192387"/>
                    </a:lnTo>
                    <a:lnTo>
                      <a:pt x="405543" y="4165383"/>
                    </a:lnTo>
                    <a:lnTo>
                      <a:pt x="405544" y="4165381"/>
                    </a:lnTo>
                    <a:lnTo>
                      <a:pt x="414887" y="4134255"/>
                    </a:lnTo>
                    <a:lnTo>
                      <a:pt x="416855" y="4103825"/>
                    </a:lnTo>
                    <a:lnTo>
                      <a:pt x="416855" y="4103824"/>
                    </a:lnTo>
                    <a:cubicBezTo>
                      <a:pt x="415879" y="4083701"/>
                      <a:pt x="410497" y="4063841"/>
                      <a:pt x="401733" y="4043838"/>
                    </a:cubicBezTo>
                    <a:lnTo>
                      <a:pt x="401733" y="4043837"/>
                    </a:lnTo>
                    <a:lnTo>
                      <a:pt x="386040" y="3962159"/>
                    </a:lnTo>
                    <a:lnTo>
                      <a:pt x="395544" y="3923124"/>
                    </a:lnTo>
                    <a:cubicBezTo>
                      <a:pt x="400804" y="3910318"/>
                      <a:pt x="408210" y="3897721"/>
                      <a:pt x="417925" y="3885338"/>
                    </a:cubicBezTo>
                    <a:lnTo>
                      <a:pt x="417926" y="3885336"/>
                    </a:lnTo>
                    <a:lnTo>
                      <a:pt x="426528" y="3868763"/>
                    </a:lnTo>
                    <a:lnTo>
                      <a:pt x="427308" y="3852619"/>
                    </a:lnTo>
                    <a:lnTo>
                      <a:pt x="427308" y="3852618"/>
                    </a:lnTo>
                    <a:cubicBezTo>
                      <a:pt x="425642" y="3842045"/>
                      <a:pt x="420022" y="3831901"/>
                      <a:pt x="412973" y="3822471"/>
                    </a:cubicBezTo>
                    <a:lnTo>
                      <a:pt x="398042" y="3789775"/>
                    </a:lnTo>
                    <a:lnTo>
                      <a:pt x="404399" y="3754652"/>
                    </a:lnTo>
                    <a:cubicBezTo>
                      <a:pt x="407067" y="3749125"/>
                      <a:pt x="405733" y="3741315"/>
                      <a:pt x="404781" y="3734837"/>
                    </a:cubicBezTo>
                    <a:lnTo>
                      <a:pt x="404781" y="3734836"/>
                    </a:lnTo>
                    <a:lnTo>
                      <a:pt x="400733" y="3680163"/>
                    </a:lnTo>
                    <a:lnTo>
                      <a:pt x="407246" y="3654415"/>
                    </a:lnTo>
                    <a:cubicBezTo>
                      <a:pt x="411056" y="3646122"/>
                      <a:pt x="416735" y="3638157"/>
                      <a:pt x="424974" y="3630632"/>
                    </a:cubicBezTo>
                    <a:cubicBezTo>
                      <a:pt x="431452" y="3624725"/>
                      <a:pt x="434118" y="3614819"/>
                      <a:pt x="438500" y="3606817"/>
                    </a:cubicBezTo>
                    <a:cubicBezTo>
                      <a:pt x="447455" y="3590053"/>
                      <a:pt x="451503" y="3582004"/>
                      <a:pt x="450598" y="3574408"/>
                    </a:cubicBezTo>
                    <a:lnTo>
                      <a:pt x="450598" y="3574407"/>
                    </a:lnTo>
                    <a:cubicBezTo>
                      <a:pt x="449693" y="3566810"/>
                      <a:pt x="443835" y="3559667"/>
                      <a:pt x="432976" y="3544712"/>
                    </a:cubicBezTo>
                    <a:cubicBezTo>
                      <a:pt x="421546" y="3529089"/>
                      <a:pt x="409925" y="3507562"/>
                      <a:pt x="410877" y="3489466"/>
                    </a:cubicBezTo>
                    <a:cubicBezTo>
                      <a:pt x="416591" y="3380304"/>
                      <a:pt x="389159" y="3276479"/>
                      <a:pt x="363250" y="3172653"/>
                    </a:cubicBezTo>
                    <a:lnTo>
                      <a:pt x="350796" y="3077401"/>
                    </a:lnTo>
                    <a:lnTo>
                      <a:pt x="362488" y="2982148"/>
                    </a:lnTo>
                    <a:cubicBezTo>
                      <a:pt x="365441" y="2970575"/>
                      <a:pt x="366442" y="2959156"/>
                      <a:pt x="366072" y="2947862"/>
                    </a:cubicBezTo>
                    <a:lnTo>
                      <a:pt x="366072" y="2947861"/>
                    </a:lnTo>
                    <a:lnTo>
                      <a:pt x="366072" y="2947858"/>
                    </a:lnTo>
                    <a:lnTo>
                      <a:pt x="361441" y="2914327"/>
                    </a:lnTo>
                    <a:lnTo>
                      <a:pt x="358166" y="2903544"/>
                    </a:lnTo>
                    <a:lnTo>
                      <a:pt x="357138" y="2897784"/>
                    </a:lnTo>
                    <a:cubicBezTo>
                      <a:pt x="352392" y="2881306"/>
                      <a:pt x="346534" y="2865009"/>
                      <a:pt x="341533" y="2848792"/>
                    </a:cubicBezTo>
                    <a:close/>
                    <a:moveTo>
                      <a:pt x="296001" y="2745351"/>
                    </a:moveTo>
                    <a:lnTo>
                      <a:pt x="289670" y="2770757"/>
                    </a:lnTo>
                    <a:lnTo>
                      <a:pt x="290080" y="2778005"/>
                    </a:lnTo>
                    <a:lnTo>
                      <a:pt x="289301" y="2782304"/>
                    </a:lnTo>
                    <a:lnTo>
                      <a:pt x="290501" y="2785439"/>
                    </a:lnTo>
                    <a:lnTo>
                      <a:pt x="290929" y="2793022"/>
                    </a:lnTo>
                    <a:lnTo>
                      <a:pt x="300579" y="2811779"/>
                    </a:lnTo>
                    <a:lnTo>
                      <a:pt x="300582" y="2811786"/>
                    </a:lnTo>
                    <a:lnTo>
                      <a:pt x="300583" y="2811786"/>
                    </a:lnTo>
                    <a:lnTo>
                      <a:pt x="300579" y="2811779"/>
                    </a:lnTo>
                    <a:lnTo>
                      <a:pt x="290501" y="2785439"/>
                    </a:lnTo>
                    <a:lnTo>
                      <a:pt x="290080" y="2778005"/>
                    </a:lnTo>
                    <a:close/>
                    <a:moveTo>
                      <a:pt x="817328" y="1508457"/>
                    </a:moveTo>
                    <a:lnTo>
                      <a:pt x="845421" y="1596212"/>
                    </a:lnTo>
                    <a:cubicBezTo>
                      <a:pt x="847898" y="1604977"/>
                      <a:pt x="846373" y="1615835"/>
                      <a:pt x="843517" y="1624979"/>
                    </a:cubicBezTo>
                    <a:cubicBezTo>
                      <a:pt x="833801" y="1656222"/>
                      <a:pt x="809415" y="1676035"/>
                      <a:pt x="786935" y="1697752"/>
                    </a:cubicBezTo>
                    <a:cubicBezTo>
                      <a:pt x="777029" y="1707278"/>
                      <a:pt x="769981" y="1720422"/>
                      <a:pt x="764267" y="1733187"/>
                    </a:cubicBezTo>
                    <a:cubicBezTo>
                      <a:pt x="749595" y="1766334"/>
                      <a:pt x="736452" y="1800245"/>
                      <a:pt x="722546" y="1833774"/>
                    </a:cubicBezTo>
                    <a:cubicBezTo>
                      <a:pt x="721212" y="1837012"/>
                      <a:pt x="717783" y="1839678"/>
                      <a:pt x="714925" y="1842157"/>
                    </a:cubicBezTo>
                    <a:cubicBezTo>
                      <a:pt x="684824" y="1866921"/>
                      <a:pt x="654535" y="1891496"/>
                      <a:pt x="624434" y="1916453"/>
                    </a:cubicBezTo>
                    <a:cubicBezTo>
                      <a:pt x="618720" y="1921215"/>
                      <a:pt x="614528" y="1928075"/>
                      <a:pt x="609004" y="1933218"/>
                    </a:cubicBezTo>
                    <a:cubicBezTo>
                      <a:pt x="601384" y="1940458"/>
                      <a:pt x="594143" y="1949602"/>
                      <a:pt x="584999" y="1953412"/>
                    </a:cubicBezTo>
                    <a:cubicBezTo>
                      <a:pt x="556234" y="1965223"/>
                      <a:pt x="543850" y="1987893"/>
                      <a:pt x="538516" y="2016468"/>
                    </a:cubicBezTo>
                    <a:cubicBezTo>
                      <a:pt x="533563" y="2042569"/>
                      <a:pt x="529371" y="2068668"/>
                      <a:pt x="523657" y="2094577"/>
                    </a:cubicBezTo>
                    <a:cubicBezTo>
                      <a:pt x="516799" y="2126200"/>
                      <a:pt x="509369" y="2157635"/>
                      <a:pt x="500986" y="2188878"/>
                    </a:cubicBezTo>
                    <a:cubicBezTo>
                      <a:pt x="497366" y="2202403"/>
                      <a:pt x="493176" y="2216691"/>
                      <a:pt x="485746" y="2228313"/>
                    </a:cubicBezTo>
                    <a:cubicBezTo>
                      <a:pt x="465171" y="2260889"/>
                      <a:pt x="451265" y="2295752"/>
                      <a:pt x="456789" y="2334043"/>
                    </a:cubicBezTo>
                    <a:cubicBezTo>
                      <a:pt x="461171" y="2364714"/>
                      <a:pt x="449931" y="2390433"/>
                      <a:pt x="432404" y="2409484"/>
                    </a:cubicBezTo>
                    <a:cubicBezTo>
                      <a:pt x="424451" y="2418153"/>
                      <a:pt x="418938" y="2426976"/>
                      <a:pt x="415303" y="2435912"/>
                    </a:cubicBezTo>
                    <a:lnTo>
                      <a:pt x="415303" y="2435912"/>
                    </a:lnTo>
                    <a:lnTo>
                      <a:pt x="415303" y="2435912"/>
                    </a:lnTo>
                    <a:lnTo>
                      <a:pt x="414227" y="2440915"/>
                    </a:lnTo>
                    <a:lnTo>
                      <a:pt x="409472" y="2463016"/>
                    </a:lnTo>
                    <a:lnTo>
                      <a:pt x="409472" y="2463017"/>
                    </a:lnTo>
                    <a:lnTo>
                      <a:pt x="411535" y="2490550"/>
                    </a:lnTo>
                    <a:lnTo>
                      <a:pt x="418115" y="2518261"/>
                    </a:lnTo>
                    <a:lnTo>
                      <a:pt x="418115" y="2518264"/>
                    </a:lnTo>
                    <a:lnTo>
                      <a:pt x="421759" y="2545006"/>
                    </a:lnTo>
                    <a:lnTo>
                      <a:pt x="417545" y="2571033"/>
                    </a:lnTo>
                    <a:cubicBezTo>
                      <a:pt x="405543" y="2612944"/>
                      <a:pt x="372966" y="2640949"/>
                      <a:pt x="344391" y="2668000"/>
                    </a:cubicBezTo>
                    <a:cubicBezTo>
                      <a:pt x="320006" y="2691053"/>
                      <a:pt x="306290" y="2716962"/>
                      <a:pt x="296001" y="2745347"/>
                    </a:cubicBezTo>
                    <a:lnTo>
                      <a:pt x="296001" y="2745348"/>
                    </a:lnTo>
                    <a:cubicBezTo>
                      <a:pt x="306290" y="2716963"/>
                      <a:pt x="320006" y="2691054"/>
                      <a:pt x="344391" y="2668001"/>
                    </a:cubicBezTo>
                    <a:cubicBezTo>
                      <a:pt x="372966" y="2640950"/>
                      <a:pt x="405543" y="2612945"/>
                      <a:pt x="417545" y="2571034"/>
                    </a:cubicBezTo>
                    <a:cubicBezTo>
                      <a:pt x="420117" y="2561985"/>
                      <a:pt x="421593" y="2553555"/>
                      <a:pt x="421760" y="2545006"/>
                    </a:cubicBezTo>
                    <a:lnTo>
                      <a:pt x="421759" y="2545006"/>
                    </a:lnTo>
                    <a:lnTo>
                      <a:pt x="421760" y="2545005"/>
                    </a:lnTo>
                    <a:cubicBezTo>
                      <a:pt x="421926" y="2536456"/>
                      <a:pt x="420783" y="2527789"/>
                      <a:pt x="418115" y="2518263"/>
                    </a:cubicBezTo>
                    <a:lnTo>
                      <a:pt x="418115" y="2518261"/>
                    </a:lnTo>
                    <a:lnTo>
                      <a:pt x="409472" y="2463017"/>
                    </a:lnTo>
                    <a:lnTo>
                      <a:pt x="414227" y="2440915"/>
                    </a:lnTo>
                    <a:lnTo>
                      <a:pt x="415303" y="2435912"/>
                    </a:lnTo>
                    <a:lnTo>
                      <a:pt x="432404" y="2409485"/>
                    </a:lnTo>
                    <a:cubicBezTo>
                      <a:pt x="449931" y="2390434"/>
                      <a:pt x="461171" y="2364715"/>
                      <a:pt x="456789" y="2334044"/>
                    </a:cubicBezTo>
                    <a:cubicBezTo>
                      <a:pt x="451265" y="2295753"/>
                      <a:pt x="465171" y="2260890"/>
                      <a:pt x="485746" y="2228314"/>
                    </a:cubicBezTo>
                    <a:cubicBezTo>
                      <a:pt x="493176" y="2216692"/>
                      <a:pt x="497366" y="2202404"/>
                      <a:pt x="500986" y="2188879"/>
                    </a:cubicBezTo>
                    <a:cubicBezTo>
                      <a:pt x="509369" y="2157636"/>
                      <a:pt x="516799" y="2126201"/>
                      <a:pt x="523657" y="2094578"/>
                    </a:cubicBezTo>
                    <a:cubicBezTo>
                      <a:pt x="529371" y="2068669"/>
                      <a:pt x="533563" y="2042570"/>
                      <a:pt x="538516" y="2016469"/>
                    </a:cubicBezTo>
                    <a:cubicBezTo>
                      <a:pt x="543850" y="1987894"/>
                      <a:pt x="556234" y="1965224"/>
                      <a:pt x="584999" y="1953413"/>
                    </a:cubicBezTo>
                    <a:cubicBezTo>
                      <a:pt x="594143" y="1949603"/>
                      <a:pt x="601384" y="1940459"/>
                      <a:pt x="609004" y="1933219"/>
                    </a:cubicBezTo>
                    <a:cubicBezTo>
                      <a:pt x="614528" y="1928076"/>
                      <a:pt x="618720" y="1921216"/>
                      <a:pt x="624434" y="1916454"/>
                    </a:cubicBezTo>
                    <a:cubicBezTo>
                      <a:pt x="654535" y="1891497"/>
                      <a:pt x="684824" y="1866922"/>
                      <a:pt x="714925" y="1842158"/>
                    </a:cubicBezTo>
                    <a:cubicBezTo>
                      <a:pt x="717783" y="1839679"/>
                      <a:pt x="721212" y="1837013"/>
                      <a:pt x="722546" y="1833775"/>
                    </a:cubicBezTo>
                    <a:cubicBezTo>
                      <a:pt x="736452" y="1800246"/>
                      <a:pt x="749596" y="1766335"/>
                      <a:pt x="764267" y="1733188"/>
                    </a:cubicBezTo>
                    <a:cubicBezTo>
                      <a:pt x="769981" y="1720423"/>
                      <a:pt x="777029" y="1707279"/>
                      <a:pt x="786936" y="1697753"/>
                    </a:cubicBezTo>
                    <a:cubicBezTo>
                      <a:pt x="809416" y="1676036"/>
                      <a:pt x="833801" y="1656223"/>
                      <a:pt x="843517" y="1624980"/>
                    </a:cubicBezTo>
                    <a:cubicBezTo>
                      <a:pt x="846374" y="1615836"/>
                      <a:pt x="847899" y="1604978"/>
                      <a:pt x="845422" y="1596213"/>
                    </a:cubicBezTo>
                    <a:close/>
                    <a:moveTo>
                      <a:pt x="798723" y="1459072"/>
                    </a:moveTo>
                    <a:lnTo>
                      <a:pt x="807941" y="1481571"/>
                    </a:lnTo>
                    <a:lnTo>
                      <a:pt x="798724" y="1459073"/>
                    </a:lnTo>
                    <a:close/>
                    <a:moveTo>
                      <a:pt x="779530" y="1268757"/>
                    </a:moveTo>
                    <a:lnTo>
                      <a:pt x="774363" y="1286068"/>
                    </a:lnTo>
                    <a:cubicBezTo>
                      <a:pt x="759789" y="1306929"/>
                      <a:pt x="753550" y="1328551"/>
                      <a:pt x="752025" y="1350626"/>
                    </a:cubicBezTo>
                    <a:lnTo>
                      <a:pt x="757620" y="1413839"/>
                    </a:lnTo>
                    <a:lnTo>
                      <a:pt x="752026" y="1350627"/>
                    </a:lnTo>
                    <a:cubicBezTo>
                      <a:pt x="753550" y="1328552"/>
                      <a:pt x="759790" y="1306929"/>
                      <a:pt x="774363" y="1286069"/>
                    </a:cubicBezTo>
                    <a:cubicBezTo>
                      <a:pt x="777506" y="1281688"/>
                      <a:pt x="779078" y="1275401"/>
                      <a:pt x="779530" y="1268757"/>
                    </a:cubicBezTo>
                    <a:close/>
                    <a:moveTo>
                      <a:pt x="837801" y="773034"/>
                    </a:moveTo>
                    <a:lnTo>
                      <a:pt x="829801" y="854378"/>
                    </a:lnTo>
                    <a:cubicBezTo>
                      <a:pt x="827515" y="878955"/>
                      <a:pt x="826753" y="903721"/>
                      <a:pt x="798747" y="915342"/>
                    </a:cubicBezTo>
                    <a:cubicBezTo>
                      <a:pt x="794365" y="917058"/>
                      <a:pt x="791127" y="922772"/>
                      <a:pt x="788269" y="927154"/>
                    </a:cubicBezTo>
                    <a:cubicBezTo>
                      <a:pt x="744261" y="994784"/>
                      <a:pt x="745405" y="1030979"/>
                      <a:pt x="791889" y="1097086"/>
                    </a:cubicBezTo>
                    <a:cubicBezTo>
                      <a:pt x="796651" y="1103944"/>
                      <a:pt x="800081" y="1118612"/>
                      <a:pt x="796271" y="1123184"/>
                    </a:cubicBezTo>
                    <a:cubicBezTo>
                      <a:pt x="780459" y="1142616"/>
                      <a:pt x="773411" y="1162953"/>
                      <a:pt x="771553" y="1184028"/>
                    </a:cubicBezTo>
                    <a:cubicBezTo>
                      <a:pt x="773411" y="1162953"/>
                      <a:pt x="780460" y="1142617"/>
                      <a:pt x="796272" y="1123185"/>
                    </a:cubicBezTo>
                    <a:cubicBezTo>
                      <a:pt x="800082" y="1118613"/>
                      <a:pt x="796652" y="1103945"/>
                      <a:pt x="791890" y="1097087"/>
                    </a:cubicBezTo>
                    <a:cubicBezTo>
                      <a:pt x="745406" y="1030980"/>
                      <a:pt x="744262" y="994785"/>
                      <a:pt x="788270" y="927155"/>
                    </a:cubicBezTo>
                    <a:cubicBezTo>
                      <a:pt x="791128" y="922773"/>
                      <a:pt x="794366" y="917059"/>
                      <a:pt x="798748" y="915343"/>
                    </a:cubicBezTo>
                    <a:cubicBezTo>
                      <a:pt x="826753" y="903722"/>
                      <a:pt x="827515" y="878956"/>
                      <a:pt x="829801" y="854379"/>
                    </a:cubicBezTo>
                    <a:cubicBezTo>
                      <a:pt x="832277" y="827329"/>
                      <a:pt x="835515" y="800276"/>
                      <a:pt x="837801" y="773035"/>
                    </a:cubicBezTo>
                    <a:close/>
                    <a:moveTo>
                      <a:pt x="782400" y="517850"/>
                    </a:moveTo>
                    <a:lnTo>
                      <a:pt x="791317" y="556046"/>
                    </a:lnTo>
                    <a:cubicBezTo>
                      <a:pt x="793413" y="564047"/>
                      <a:pt x="798937" y="572621"/>
                      <a:pt x="797795" y="580049"/>
                    </a:cubicBezTo>
                    <a:cubicBezTo>
                      <a:pt x="794461" y="601577"/>
                      <a:pt x="796890" y="622200"/>
                      <a:pt x="801176" y="642536"/>
                    </a:cubicBezTo>
                    <a:lnTo>
                      <a:pt x="813700" y="694927"/>
                    </a:lnTo>
                    <a:lnTo>
                      <a:pt x="801177" y="642537"/>
                    </a:lnTo>
                    <a:cubicBezTo>
                      <a:pt x="796891" y="622200"/>
                      <a:pt x="794462" y="601578"/>
                      <a:pt x="797796" y="580050"/>
                    </a:cubicBezTo>
                    <a:cubicBezTo>
                      <a:pt x="798938" y="572622"/>
                      <a:pt x="793414" y="564048"/>
                      <a:pt x="791318" y="556047"/>
                    </a:cubicBezTo>
                    <a:close/>
                    <a:moveTo>
                      <a:pt x="783887" y="313532"/>
                    </a:moveTo>
                    <a:lnTo>
                      <a:pt x="786245" y="324057"/>
                    </a:lnTo>
                    <a:cubicBezTo>
                      <a:pt x="786031" y="328963"/>
                      <a:pt x="785126" y="334583"/>
                      <a:pt x="784459" y="338869"/>
                    </a:cubicBezTo>
                    <a:lnTo>
                      <a:pt x="784454" y="338897"/>
                    </a:lnTo>
                    <a:lnTo>
                      <a:pt x="778363" y="367327"/>
                    </a:lnTo>
                    <a:lnTo>
                      <a:pt x="774553" y="395639"/>
                    </a:lnTo>
                    <a:lnTo>
                      <a:pt x="784454" y="338897"/>
                    </a:lnTo>
                    <a:lnTo>
                      <a:pt x="784460" y="338870"/>
                    </a:lnTo>
                    <a:cubicBezTo>
                      <a:pt x="785794" y="330298"/>
                      <a:pt x="788080" y="316389"/>
                      <a:pt x="783888" y="313533"/>
                    </a:cubicBezTo>
                    <a:close/>
                    <a:moveTo>
                      <a:pt x="761560" y="281567"/>
                    </a:moveTo>
                    <a:lnTo>
                      <a:pt x="766454" y="295414"/>
                    </a:lnTo>
                    <a:lnTo>
                      <a:pt x="766455" y="295414"/>
                    </a:lnTo>
                    <a:close/>
                    <a:moveTo>
                      <a:pt x="774880" y="24485"/>
                    </a:moveTo>
                    <a:lnTo>
                      <a:pt x="777142" y="74128"/>
                    </a:lnTo>
                    <a:cubicBezTo>
                      <a:pt x="775758" y="100173"/>
                      <a:pt x="771253" y="125875"/>
                      <a:pt x="767023" y="151568"/>
                    </a:cubicBezTo>
                    <a:lnTo>
                      <a:pt x="766824" y="153387"/>
                    </a:lnTo>
                    <a:lnTo>
                      <a:pt x="763010" y="177270"/>
                    </a:lnTo>
                    <a:lnTo>
                      <a:pt x="758551" y="228943"/>
                    </a:lnTo>
                    <a:lnTo>
                      <a:pt x="766824" y="153387"/>
                    </a:lnTo>
                    <a:lnTo>
                      <a:pt x="771220" y="125860"/>
                    </a:lnTo>
                    <a:cubicBezTo>
                      <a:pt x="773910" y="108702"/>
                      <a:pt x="776220" y="91491"/>
                      <a:pt x="777143" y="74128"/>
                    </a:cubicBezTo>
                    <a:close/>
                    <a:moveTo>
                      <a:pt x="313354" y="0"/>
                    </a:moveTo>
                    <a:lnTo>
                      <a:pt x="777461" y="0"/>
                    </a:lnTo>
                    <a:lnTo>
                      <a:pt x="774743" y="21485"/>
                    </a:lnTo>
                    <a:lnTo>
                      <a:pt x="777461" y="0"/>
                    </a:lnTo>
                    <a:lnTo>
                      <a:pt x="4543952" y="1"/>
                    </a:lnTo>
                    <a:lnTo>
                      <a:pt x="4543952" y="6858000"/>
                    </a:lnTo>
                    <a:lnTo>
                      <a:pt x="284400" y="6858000"/>
                    </a:lnTo>
                    <a:lnTo>
                      <a:pt x="112147" y="6858000"/>
                    </a:lnTo>
                    <a:lnTo>
                      <a:pt x="102447" y="6815515"/>
                    </a:lnTo>
                    <a:cubicBezTo>
                      <a:pt x="96923" y="6793034"/>
                      <a:pt x="87016" y="6771318"/>
                      <a:pt x="83396" y="6748457"/>
                    </a:cubicBezTo>
                    <a:cubicBezTo>
                      <a:pt x="74824" y="6694163"/>
                      <a:pt x="68728" y="6639487"/>
                      <a:pt x="61870" y="6584811"/>
                    </a:cubicBezTo>
                    <a:cubicBezTo>
                      <a:pt x="54821" y="6528423"/>
                      <a:pt x="47391" y="6472224"/>
                      <a:pt x="41105" y="6415832"/>
                    </a:cubicBezTo>
                    <a:cubicBezTo>
                      <a:pt x="37865" y="6384971"/>
                      <a:pt x="37295" y="6353918"/>
                      <a:pt x="34247" y="6323057"/>
                    </a:cubicBezTo>
                    <a:cubicBezTo>
                      <a:pt x="31579" y="6296004"/>
                      <a:pt x="26626" y="6269143"/>
                      <a:pt x="23386" y="6242092"/>
                    </a:cubicBezTo>
                    <a:cubicBezTo>
                      <a:pt x="20720" y="6218659"/>
                      <a:pt x="19196" y="6195036"/>
                      <a:pt x="16528" y="6171604"/>
                    </a:cubicBezTo>
                    <a:cubicBezTo>
                      <a:pt x="12148" y="6134074"/>
                      <a:pt x="7194" y="6096735"/>
                      <a:pt x="2622" y="6059396"/>
                    </a:cubicBezTo>
                    <a:lnTo>
                      <a:pt x="0" y="6041768"/>
                    </a:lnTo>
                    <a:lnTo>
                      <a:pt x="0" y="6000936"/>
                    </a:lnTo>
                    <a:lnTo>
                      <a:pt x="3670" y="5957594"/>
                    </a:lnTo>
                    <a:lnTo>
                      <a:pt x="0" y="5912510"/>
                    </a:lnTo>
                    <a:lnTo>
                      <a:pt x="0" y="5886400"/>
                    </a:lnTo>
                    <a:lnTo>
                      <a:pt x="1098" y="5864317"/>
                    </a:lnTo>
                    <a:cubicBezTo>
                      <a:pt x="7576" y="5839360"/>
                      <a:pt x="16720" y="5815168"/>
                      <a:pt x="24720" y="5790591"/>
                    </a:cubicBezTo>
                    <a:cubicBezTo>
                      <a:pt x="25672" y="5787923"/>
                      <a:pt x="25864" y="5784685"/>
                      <a:pt x="26434" y="5781829"/>
                    </a:cubicBezTo>
                    <a:cubicBezTo>
                      <a:pt x="29675" y="5765634"/>
                      <a:pt x="32913" y="5749633"/>
                      <a:pt x="35771" y="5733439"/>
                    </a:cubicBezTo>
                    <a:cubicBezTo>
                      <a:pt x="37295" y="5724677"/>
                      <a:pt x="37485" y="5715722"/>
                      <a:pt x="38819" y="5706958"/>
                    </a:cubicBezTo>
                    <a:cubicBezTo>
                      <a:pt x="44153" y="5673049"/>
                      <a:pt x="35199" y="5635710"/>
                      <a:pt x="58250" y="5606371"/>
                    </a:cubicBezTo>
                    <a:cubicBezTo>
                      <a:pt x="73110" y="5587320"/>
                      <a:pt x="69680" y="5568841"/>
                      <a:pt x="67394" y="5548459"/>
                    </a:cubicBezTo>
                    <a:cubicBezTo>
                      <a:pt x="65680" y="5533026"/>
                      <a:pt x="66252" y="5517214"/>
                      <a:pt x="66060" y="5501593"/>
                    </a:cubicBezTo>
                    <a:cubicBezTo>
                      <a:pt x="65490" y="5474160"/>
                      <a:pt x="65298" y="5446727"/>
                      <a:pt x="64346" y="5419294"/>
                    </a:cubicBezTo>
                    <a:cubicBezTo>
                      <a:pt x="63966" y="5410530"/>
                      <a:pt x="59202" y="5401578"/>
                      <a:pt x="59964" y="5393004"/>
                    </a:cubicBezTo>
                    <a:cubicBezTo>
                      <a:pt x="63584" y="5353378"/>
                      <a:pt x="69300" y="5313753"/>
                      <a:pt x="72538" y="5274128"/>
                    </a:cubicBezTo>
                    <a:cubicBezTo>
                      <a:pt x="74442" y="5251649"/>
                      <a:pt x="70824" y="5228596"/>
                      <a:pt x="73490" y="5206307"/>
                    </a:cubicBezTo>
                    <a:cubicBezTo>
                      <a:pt x="76538" y="5180590"/>
                      <a:pt x="84348" y="5155444"/>
                      <a:pt x="89113" y="5129915"/>
                    </a:cubicBezTo>
                    <a:cubicBezTo>
                      <a:pt x="90445" y="5122866"/>
                      <a:pt x="88731" y="5115056"/>
                      <a:pt x="88351" y="5107626"/>
                    </a:cubicBezTo>
                    <a:cubicBezTo>
                      <a:pt x="87968" y="5099244"/>
                      <a:pt x="87206" y="5091051"/>
                      <a:pt x="87016" y="5082669"/>
                    </a:cubicBezTo>
                    <a:cubicBezTo>
                      <a:pt x="86634" y="5057140"/>
                      <a:pt x="87206" y="5031613"/>
                      <a:pt x="85872" y="5006085"/>
                    </a:cubicBezTo>
                    <a:cubicBezTo>
                      <a:pt x="85110" y="4990464"/>
                      <a:pt x="77300" y="4974081"/>
                      <a:pt x="80158" y="4959601"/>
                    </a:cubicBezTo>
                    <a:cubicBezTo>
                      <a:pt x="85682" y="4930074"/>
                      <a:pt x="73300" y="4900545"/>
                      <a:pt x="83586" y="4871018"/>
                    </a:cubicBezTo>
                    <a:cubicBezTo>
                      <a:pt x="86634" y="4861872"/>
                      <a:pt x="79014" y="4849299"/>
                      <a:pt x="78634" y="4838249"/>
                    </a:cubicBezTo>
                    <a:cubicBezTo>
                      <a:pt x="77682" y="4810626"/>
                      <a:pt x="77872" y="4783003"/>
                      <a:pt x="78062" y="4755380"/>
                    </a:cubicBezTo>
                    <a:cubicBezTo>
                      <a:pt x="78252" y="4730613"/>
                      <a:pt x="75586" y="4704894"/>
                      <a:pt x="80920" y="4681082"/>
                    </a:cubicBezTo>
                    <a:cubicBezTo>
                      <a:pt x="86634" y="4656125"/>
                      <a:pt x="85872" y="4633646"/>
                      <a:pt x="79396" y="4609451"/>
                    </a:cubicBezTo>
                    <a:cubicBezTo>
                      <a:pt x="75014" y="4592877"/>
                      <a:pt x="74442" y="4575350"/>
                      <a:pt x="73110" y="4558206"/>
                    </a:cubicBezTo>
                    <a:cubicBezTo>
                      <a:pt x="71586" y="4539727"/>
                      <a:pt x="75586" y="4519342"/>
                      <a:pt x="69300" y="4502578"/>
                    </a:cubicBezTo>
                    <a:cubicBezTo>
                      <a:pt x="50629" y="4452664"/>
                      <a:pt x="46629" y="4401418"/>
                      <a:pt x="46629" y="4349221"/>
                    </a:cubicBezTo>
                    <a:cubicBezTo>
                      <a:pt x="46629" y="4339694"/>
                      <a:pt x="49295" y="4329978"/>
                      <a:pt x="52153" y="4320836"/>
                    </a:cubicBezTo>
                    <a:cubicBezTo>
                      <a:pt x="69300" y="4267492"/>
                      <a:pt x="67776" y="4213960"/>
                      <a:pt x="57297" y="4159666"/>
                    </a:cubicBezTo>
                    <a:cubicBezTo>
                      <a:pt x="55011" y="4148426"/>
                      <a:pt x="54629" y="4135853"/>
                      <a:pt x="56915" y="4124613"/>
                    </a:cubicBezTo>
                    <a:cubicBezTo>
                      <a:pt x="63584" y="4092988"/>
                      <a:pt x="74634" y="4062317"/>
                      <a:pt x="79396" y="4030502"/>
                    </a:cubicBezTo>
                    <a:cubicBezTo>
                      <a:pt x="87206" y="3977924"/>
                      <a:pt x="60918" y="3932393"/>
                      <a:pt x="43771" y="3885337"/>
                    </a:cubicBezTo>
                    <a:cubicBezTo>
                      <a:pt x="31627" y="3851760"/>
                      <a:pt x="8016" y="3821934"/>
                      <a:pt x="426" y="3786776"/>
                    </a:cubicBezTo>
                    <a:lnTo>
                      <a:pt x="0" y="3773896"/>
                    </a:lnTo>
                    <a:lnTo>
                      <a:pt x="0" y="3393881"/>
                    </a:lnTo>
                    <a:lnTo>
                      <a:pt x="11838" y="3359515"/>
                    </a:lnTo>
                    <a:cubicBezTo>
                      <a:pt x="14434" y="3346204"/>
                      <a:pt x="14910" y="3332773"/>
                      <a:pt x="12910" y="3318770"/>
                    </a:cubicBezTo>
                    <a:cubicBezTo>
                      <a:pt x="12243" y="3314103"/>
                      <a:pt x="9909" y="3308769"/>
                      <a:pt x="6718" y="3304078"/>
                    </a:cubicBezTo>
                    <a:lnTo>
                      <a:pt x="0" y="3297656"/>
                    </a:lnTo>
                    <a:lnTo>
                      <a:pt x="0" y="3207866"/>
                    </a:lnTo>
                    <a:lnTo>
                      <a:pt x="15553" y="3186770"/>
                    </a:lnTo>
                    <a:cubicBezTo>
                      <a:pt x="28483" y="3162328"/>
                      <a:pt x="30484" y="3134646"/>
                      <a:pt x="36341" y="3107499"/>
                    </a:cubicBezTo>
                    <a:cubicBezTo>
                      <a:pt x="41105" y="3085402"/>
                      <a:pt x="41295" y="3064826"/>
                      <a:pt x="38057" y="3042727"/>
                    </a:cubicBezTo>
                    <a:cubicBezTo>
                      <a:pt x="30817" y="2994721"/>
                      <a:pt x="41105" y="2948046"/>
                      <a:pt x="54249" y="2901942"/>
                    </a:cubicBezTo>
                    <a:cubicBezTo>
                      <a:pt x="63012" y="2871461"/>
                      <a:pt x="68346" y="2840218"/>
                      <a:pt x="77300" y="2809929"/>
                    </a:cubicBezTo>
                    <a:cubicBezTo>
                      <a:pt x="84158" y="2787258"/>
                      <a:pt x="92351" y="2764589"/>
                      <a:pt x="103399" y="2743825"/>
                    </a:cubicBezTo>
                    <a:cubicBezTo>
                      <a:pt x="119594" y="2713722"/>
                      <a:pt x="143978" y="2687435"/>
                      <a:pt x="137500" y="2649142"/>
                    </a:cubicBezTo>
                    <a:cubicBezTo>
                      <a:pt x="131786" y="2615420"/>
                      <a:pt x="143786" y="2584941"/>
                      <a:pt x="155217" y="2554078"/>
                    </a:cubicBezTo>
                    <a:cubicBezTo>
                      <a:pt x="163599" y="2531408"/>
                      <a:pt x="172173" y="2508741"/>
                      <a:pt x="177507" y="2485306"/>
                    </a:cubicBezTo>
                    <a:cubicBezTo>
                      <a:pt x="183794" y="2457491"/>
                      <a:pt x="181126" y="2426058"/>
                      <a:pt x="192748" y="2401291"/>
                    </a:cubicBezTo>
                    <a:cubicBezTo>
                      <a:pt x="204940" y="2375382"/>
                      <a:pt x="196748" y="2353858"/>
                      <a:pt x="193318" y="2330805"/>
                    </a:cubicBezTo>
                    <a:cubicBezTo>
                      <a:pt x="187984" y="2294038"/>
                      <a:pt x="178077" y="2257458"/>
                      <a:pt x="190652" y="2220311"/>
                    </a:cubicBezTo>
                    <a:cubicBezTo>
                      <a:pt x="205892" y="2175162"/>
                      <a:pt x="222275" y="2130392"/>
                      <a:pt x="236753" y="2085053"/>
                    </a:cubicBezTo>
                    <a:cubicBezTo>
                      <a:pt x="242280" y="2067524"/>
                      <a:pt x="244566" y="2048667"/>
                      <a:pt x="247042" y="2030377"/>
                    </a:cubicBezTo>
                    <a:cubicBezTo>
                      <a:pt x="249138" y="2013042"/>
                      <a:pt x="243804" y="1992278"/>
                      <a:pt x="251804" y="1978939"/>
                    </a:cubicBezTo>
                    <a:cubicBezTo>
                      <a:pt x="272379" y="1944648"/>
                      <a:pt x="282475" y="1909407"/>
                      <a:pt x="282475" y="1869779"/>
                    </a:cubicBezTo>
                    <a:cubicBezTo>
                      <a:pt x="282475" y="1854919"/>
                      <a:pt x="291049" y="1840440"/>
                      <a:pt x="292573" y="1825392"/>
                    </a:cubicBezTo>
                    <a:cubicBezTo>
                      <a:pt x="294477" y="1804815"/>
                      <a:pt x="299622" y="1781193"/>
                      <a:pt x="292381" y="1763286"/>
                    </a:cubicBezTo>
                    <a:cubicBezTo>
                      <a:pt x="275237" y="1721184"/>
                      <a:pt x="289525" y="1687085"/>
                      <a:pt x="306480" y="1650316"/>
                    </a:cubicBezTo>
                    <a:cubicBezTo>
                      <a:pt x="323244" y="1614119"/>
                      <a:pt x="336579" y="1576018"/>
                      <a:pt x="347629" y="1537536"/>
                    </a:cubicBezTo>
                    <a:cubicBezTo>
                      <a:pt x="351629" y="1523058"/>
                      <a:pt x="344961" y="1505723"/>
                      <a:pt x="343629" y="1489719"/>
                    </a:cubicBezTo>
                    <a:cubicBezTo>
                      <a:pt x="343247" y="1484003"/>
                      <a:pt x="342675" y="1477716"/>
                      <a:pt x="344581" y="1472574"/>
                    </a:cubicBezTo>
                    <a:cubicBezTo>
                      <a:pt x="362870" y="1422853"/>
                      <a:pt x="376776" y="1372367"/>
                      <a:pt x="367252" y="1318455"/>
                    </a:cubicBezTo>
                    <a:cubicBezTo>
                      <a:pt x="366298" y="1313503"/>
                      <a:pt x="368394" y="1307977"/>
                      <a:pt x="369728" y="1303023"/>
                    </a:cubicBezTo>
                    <a:cubicBezTo>
                      <a:pt x="376586" y="1278828"/>
                      <a:pt x="387444" y="1255205"/>
                      <a:pt x="389921" y="1230632"/>
                    </a:cubicBezTo>
                    <a:cubicBezTo>
                      <a:pt x="396017" y="1170050"/>
                      <a:pt x="398495" y="1109090"/>
                      <a:pt x="402495" y="1048124"/>
                    </a:cubicBezTo>
                    <a:cubicBezTo>
                      <a:pt x="402685" y="1044314"/>
                      <a:pt x="402685" y="1040314"/>
                      <a:pt x="404019" y="1036886"/>
                    </a:cubicBezTo>
                    <a:cubicBezTo>
                      <a:pt x="412211" y="1014405"/>
                      <a:pt x="409543" y="994784"/>
                      <a:pt x="393923" y="975732"/>
                    </a:cubicBezTo>
                    <a:cubicBezTo>
                      <a:pt x="387064" y="967349"/>
                      <a:pt x="383444" y="955919"/>
                      <a:pt x="379634" y="945443"/>
                    </a:cubicBezTo>
                    <a:cubicBezTo>
                      <a:pt x="373918" y="930010"/>
                      <a:pt x="368394" y="914199"/>
                      <a:pt x="364774" y="898197"/>
                    </a:cubicBezTo>
                    <a:cubicBezTo>
                      <a:pt x="361346" y="882383"/>
                      <a:pt x="356583" y="865429"/>
                      <a:pt x="359250" y="850188"/>
                    </a:cubicBezTo>
                    <a:cubicBezTo>
                      <a:pt x="364012" y="822755"/>
                      <a:pt x="374680" y="796654"/>
                      <a:pt x="381730" y="769604"/>
                    </a:cubicBezTo>
                    <a:cubicBezTo>
                      <a:pt x="384206" y="760269"/>
                      <a:pt x="383824" y="749981"/>
                      <a:pt x="384016" y="740267"/>
                    </a:cubicBezTo>
                    <a:cubicBezTo>
                      <a:pt x="384586" y="717976"/>
                      <a:pt x="379062" y="695115"/>
                      <a:pt x="394875" y="674922"/>
                    </a:cubicBezTo>
                    <a:cubicBezTo>
                      <a:pt x="409733" y="656254"/>
                      <a:pt x="405353" y="637391"/>
                      <a:pt x="394113" y="617771"/>
                    </a:cubicBezTo>
                    <a:cubicBezTo>
                      <a:pt x="386110" y="603672"/>
                      <a:pt x="379824" y="587671"/>
                      <a:pt x="376776" y="571859"/>
                    </a:cubicBezTo>
                    <a:cubicBezTo>
                      <a:pt x="372586" y="550140"/>
                      <a:pt x="370870" y="528614"/>
                      <a:pt x="373348" y="505181"/>
                    </a:cubicBezTo>
                    <a:cubicBezTo>
                      <a:pt x="375062" y="488606"/>
                      <a:pt x="375824" y="475080"/>
                      <a:pt x="385920" y="462125"/>
                    </a:cubicBezTo>
                    <a:cubicBezTo>
                      <a:pt x="387444" y="460031"/>
                      <a:pt x="387826" y="456221"/>
                      <a:pt x="387634" y="453363"/>
                    </a:cubicBezTo>
                    <a:cubicBezTo>
                      <a:pt x="384396" y="415834"/>
                      <a:pt x="386110" y="378685"/>
                      <a:pt x="388399" y="340773"/>
                    </a:cubicBezTo>
                    <a:cubicBezTo>
                      <a:pt x="391445" y="292578"/>
                      <a:pt x="382492" y="241900"/>
                      <a:pt x="350487" y="200181"/>
                    </a:cubicBezTo>
                    <a:cubicBezTo>
                      <a:pt x="345723" y="194084"/>
                      <a:pt x="343629" y="184940"/>
                      <a:pt x="342485" y="176938"/>
                    </a:cubicBezTo>
                    <a:cubicBezTo>
                      <a:pt x="337533" y="139218"/>
                      <a:pt x="334103" y="101307"/>
                      <a:pt x="328579" y="63586"/>
                    </a:cubicBezTo>
                    <a:cubicBezTo>
                      <a:pt x="325530" y="43011"/>
                      <a:pt x="322862" y="21485"/>
                      <a:pt x="314480" y="2816"/>
                    </a:cubicBez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31" name="Freeform: Shape 121">
                <a:extLst>
                  <a:ext uri="{FF2B5EF4-FFF2-40B4-BE49-F238E27FC236}">
                    <a16:creationId xmlns:a16="http://schemas.microsoft.com/office/drawing/2014/main" id="{C99245BA-7784-4E0D-ABE1-A4FB596E48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7648048" y="0"/>
                <a:ext cx="4543952" cy="6858000"/>
              </a:xfrm>
              <a:custGeom>
                <a:avLst/>
                <a:gdLst>
                  <a:gd name="connsiteX0" fmla="*/ 328959 w 4543952"/>
                  <a:gd name="connsiteY0" fmla="*/ 6564619 h 6858000"/>
                  <a:gd name="connsiteX1" fmla="*/ 306480 w 4543952"/>
                  <a:gd name="connsiteY1" fmla="*/ 6588624 h 6858000"/>
                  <a:gd name="connsiteX2" fmla="*/ 289858 w 4543952"/>
                  <a:gd name="connsiteY2" fmla="*/ 6625223 h 6858000"/>
                  <a:gd name="connsiteX3" fmla="*/ 289858 w 4543952"/>
                  <a:gd name="connsiteY3" fmla="*/ 6625224 h 6858000"/>
                  <a:gd name="connsiteX4" fmla="*/ 289870 w 4543952"/>
                  <a:gd name="connsiteY4" fmla="*/ 6645551 h 6858000"/>
                  <a:gd name="connsiteX5" fmla="*/ 296953 w 4543952"/>
                  <a:gd name="connsiteY5" fmla="*/ 6662539 h 6858000"/>
                  <a:gd name="connsiteX6" fmla="*/ 296953 w 4543952"/>
                  <a:gd name="connsiteY6" fmla="*/ 6662541 h 6858000"/>
                  <a:gd name="connsiteX7" fmla="*/ 296954 w 4543952"/>
                  <a:gd name="connsiteY7" fmla="*/ 6662543 h 6858000"/>
                  <a:gd name="connsiteX8" fmla="*/ 311551 w 4543952"/>
                  <a:gd name="connsiteY8" fmla="*/ 6702975 h 6858000"/>
                  <a:gd name="connsiteX9" fmla="*/ 297715 w 4543952"/>
                  <a:gd name="connsiteY9" fmla="*/ 6742551 h 6858000"/>
                  <a:gd name="connsiteX10" fmla="*/ 297714 w 4543952"/>
                  <a:gd name="connsiteY10" fmla="*/ 6742554 h 6858000"/>
                  <a:gd name="connsiteX11" fmla="*/ 283011 w 4543952"/>
                  <a:gd name="connsiteY11" fmla="*/ 6776799 h 6858000"/>
                  <a:gd name="connsiteX12" fmla="*/ 278238 w 4543952"/>
                  <a:gd name="connsiteY12" fmla="*/ 6812061 h 6858000"/>
                  <a:gd name="connsiteX13" fmla="*/ 278237 w 4543952"/>
                  <a:gd name="connsiteY13" fmla="*/ 6812062 h 6858000"/>
                  <a:gd name="connsiteX14" fmla="*/ 278237 w 4543952"/>
                  <a:gd name="connsiteY14" fmla="*/ 6812063 h 6858000"/>
                  <a:gd name="connsiteX15" fmla="*/ 278238 w 4543952"/>
                  <a:gd name="connsiteY15" fmla="*/ 6812061 h 6858000"/>
                  <a:gd name="connsiteX16" fmla="*/ 297714 w 4543952"/>
                  <a:gd name="connsiteY16" fmla="*/ 6742554 h 6858000"/>
                  <a:gd name="connsiteX17" fmla="*/ 297715 w 4543952"/>
                  <a:gd name="connsiteY17" fmla="*/ 6742552 h 6858000"/>
                  <a:gd name="connsiteX18" fmla="*/ 311551 w 4543952"/>
                  <a:gd name="connsiteY18" fmla="*/ 6702976 h 6858000"/>
                  <a:gd name="connsiteX19" fmla="*/ 311551 w 4543952"/>
                  <a:gd name="connsiteY19" fmla="*/ 6702975 h 6858000"/>
                  <a:gd name="connsiteX20" fmla="*/ 308405 w 4543952"/>
                  <a:gd name="connsiteY20" fmla="*/ 6683026 h 6858000"/>
                  <a:gd name="connsiteX21" fmla="*/ 296954 w 4543952"/>
                  <a:gd name="connsiteY21" fmla="*/ 6662543 h 6858000"/>
                  <a:gd name="connsiteX22" fmla="*/ 296953 w 4543952"/>
                  <a:gd name="connsiteY22" fmla="*/ 6662540 h 6858000"/>
                  <a:gd name="connsiteX23" fmla="*/ 296953 w 4543952"/>
                  <a:gd name="connsiteY23" fmla="*/ 6662539 h 6858000"/>
                  <a:gd name="connsiteX24" fmla="*/ 289858 w 4543952"/>
                  <a:gd name="connsiteY24" fmla="*/ 6625224 h 6858000"/>
                  <a:gd name="connsiteX25" fmla="*/ 306480 w 4543952"/>
                  <a:gd name="connsiteY25" fmla="*/ 6588625 h 6858000"/>
                  <a:gd name="connsiteX26" fmla="*/ 328959 w 4543952"/>
                  <a:gd name="connsiteY26" fmla="*/ 6564620 h 6858000"/>
                  <a:gd name="connsiteX27" fmla="*/ 248638 w 4543952"/>
                  <a:gd name="connsiteY27" fmla="*/ 6438980 h 6858000"/>
                  <a:gd name="connsiteX28" fmla="*/ 268569 w 4543952"/>
                  <a:gd name="connsiteY28" fmla="*/ 6463840 h 6858000"/>
                  <a:gd name="connsiteX29" fmla="*/ 268572 w 4543952"/>
                  <a:gd name="connsiteY29" fmla="*/ 6463848 h 6858000"/>
                  <a:gd name="connsiteX30" fmla="*/ 279556 w 4543952"/>
                  <a:gd name="connsiteY30" fmla="*/ 6508051 h 6858000"/>
                  <a:gd name="connsiteX31" fmla="*/ 282367 w 4543952"/>
                  <a:gd name="connsiteY31" fmla="*/ 6513011 h 6858000"/>
                  <a:gd name="connsiteX32" fmla="*/ 284834 w 4543952"/>
                  <a:gd name="connsiteY32" fmla="*/ 6521803 h 6858000"/>
                  <a:gd name="connsiteX33" fmla="*/ 301172 w 4543952"/>
                  <a:gd name="connsiteY33" fmla="*/ 6546194 h 6858000"/>
                  <a:gd name="connsiteX34" fmla="*/ 301172 w 4543952"/>
                  <a:gd name="connsiteY34" fmla="*/ 6546193 h 6858000"/>
                  <a:gd name="connsiteX35" fmla="*/ 282367 w 4543952"/>
                  <a:gd name="connsiteY35" fmla="*/ 6513011 h 6858000"/>
                  <a:gd name="connsiteX36" fmla="*/ 268572 w 4543952"/>
                  <a:gd name="connsiteY36" fmla="*/ 6463848 h 6858000"/>
                  <a:gd name="connsiteX37" fmla="*/ 268569 w 4543952"/>
                  <a:gd name="connsiteY37" fmla="*/ 6463839 h 6858000"/>
                  <a:gd name="connsiteX38" fmla="*/ 166047 w 4543952"/>
                  <a:gd name="connsiteY38" fmla="*/ 6392242 h 6858000"/>
                  <a:gd name="connsiteX39" fmla="*/ 173364 w 4543952"/>
                  <a:gd name="connsiteY39" fmla="*/ 6407332 h 6858000"/>
                  <a:gd name="connsiteX40" fmla="*/ 173364 w 4543952"/>
                  <a:gd name="connsiteY40" fmla="*/ 6407331 h 6858000"/>
                  <a:gd name="connsiteX41" fmla="*/ 401733 w 4543952"/>
                  <a:gd name="connsiteY41" fmla="*/ 4221390 h 6858000"/>
                  <a:gd name="connsiteX42" fmla="*/ 396017 w 4543952"/>
                  <a:gd name="connsiteY42" fmla="*/ 4253013 h 6858000"/>
                  <a:gd name="connsiteX43" fmla="*/ 356201 w 4543952"/>
                  <a:gd name="connsiteY43" fmla="*/ 4324644 h 6858000"/>
                  <a:gd name="connsiteX44" fmla="*/ 347247 w 4543952"/>
                  <a:gd name="connsiteY44" fmla="*/ 4363889 h 6858000"/>
                  <a:gd name="connsiteX45" fmla="*/ 347247 w 4543952"/>
                  <a:gd name="connsiteY45" fmla="*/ 4363890 h 6858000"/>
                  <a:gd name="connsiteX46" fmla="*/ 348009 w 4543952"/>
                  <a:gd name="connsiteY46" fmla="*/ 4482004 h 6858000"/>
                  <a:gd name="connsiteX47" fmla="*/ 408019 w 4543952"/>
                  <a:gd name="connsiteY47" fmla="*/ 4659174 h 6858000"/>
                  <a:gd name="connsiteX48" fmla="*/ 416021 w 4543952"/>
                  <a:gd name="connsiteY48" fmla="*/ 4677655 h 6858000"/>
                  <a:gd name="connsiteX49" fmla="*/ 425928 w 4543952"/>
                  <a:gd name="connsiteY49" fmla="*/ 4767764 h 6858000"/>
                  <a:gd name="connsiteX50" fmla="*/ 427237 w 4543952"/>
                  <a:gd name="connsiteY50" fmla="*/ 4800482 h 6858000"/>
                  <a:gd name="connsiteX51" fmla="*/ 412401 w 4543952"/>
                  <a:gd name="connsiteY51" fmla="*/ 4828915 h 6858000"/>
                  <a:gd name="connsiteX52" fmla="*/ 391971 w 4543952"/>
                  <a:gd name="connsiteY52" fmla="*/ 4857316 h 6858000"/>
                  <a:gd name="connsiteX53" fmla="*/ 390221 w 4543952"/>
                  <a:gd name="connsiteY53" fmla="*/ 4863342 h 6858000"/>
                  <a:gd name="connsiteX54" fmla="*/ 387469 w 4543952"/>
                  <a:gd name="connsiteY54" fmla="*/ 4867613 h 6858000"/>
                  <a:gd name="connsiteX55" fmla="*/ 382691 w 4543952"/>
                  <a:gd name="connsiteY55" fmla="*/ 4889274 h 6858000"/>
                  <a:gd name="connsiteX56" fmla="*/ 382691 w 4543952"/>
                  <a:gd name="connsiteY56" fmla="*/ 4889275 h 6858000"/>
                  <a:gd name="connsiteX57" fmla="*/ 384396 w 4543952"/>
                  <a:gd name="connsiteY57" fmla="*/ 4912168 h 6858000"/>
                  <a:gd name="connsiteX58" fmla="*/ 385799 w 4543952"/>
                  <a:gd name="connsiteY58" fmla="*/ 4933804 h 6858000"/>
                  <a:gd name="connsiteX59" fmla="*/ 378247 w 4543952"/>
                  <a:gd name="connsiteY59" fmla="*/ 4957452 h 6858000"/>
                  <a:gd name="connsiteX60" fmla="*/ 360964 w 4543952"/>
                  <a:gd name="connsiteY60" fmla="*/ 4987036 h 6858000"/>
                  <a:gd name="connsiteX61" fmla="*/ 334485 w 4543952"/>
                  <a:gd name="connsiteY61" fmla="*/ 5041520 h 6858000"/>
                  <a:gd name="connsiteX62" fmla="*/ 321371 w 4543952"/>
                  <a:gd name="connsiteY62" fmla="*/ 5087422 h 6858000"/>
                  <a:gd name="connsiteX63" fmla="*/ 321364 w 4543952"/>
                  <a:gd name="connsiteY63" fmla="*/ 5087449 h 6858000"/>
                  <a:gd name="connsiteX64" fmla="*/ 315482 w 4543952"/>
                  <a:gd name="connsiteY64" fmla="*/ 5102460 h 6858000"/>
                  <a:gd name="connsiteX65" fmla="*/ 308338 w 4543952"/>
                  <a:gd name="connsiteY65" fmla="*/ 5133219 h 6858000"/>
                  <a:gd name="connsiteX66" fmla="*/ 308337 w 4543952"/>
                  <a:gd name="connsiteY66" fmla="*/ 5133223 h 6858000"/>
                  <a:gd name="connsiteX67" fmla="*/ 308337 w 4543952"/>
                  <a:gd name="connsiteY67" fmla="*/ 5133224 h 6858000"/>
                  <a:gd name="connsiteX68" fmla="*/ 315052 w 4543952"/>
                  <a:gd name="connsiteY68" fmla="*/ 5166113 h 6858000"/>
                  <a:gd name="connsiteX69" fmla="*/ 314362 w 4543952"/>
                  <a:gd name="connsiteY69" fmla="*/ 5172089 h 6858000"/>
                  <a:gd name="connsiteX70" fmla="*/ 311814 w 4543952"/>
                  <a:gd name="connsiteY70" fmla="*/ 5179066 h 6858000"/>
                  <a:gd name="connsiteX71" fmla="*/ 311814 w 4543952"/>
                  <a:gd name="connsiteY71" fmla="*/ 5179067 h 6858000"/>
                  <a:gd name="connsiteX72" fmla="*/ 335437 w 4543952"/>
                  <a:gd name="connsiteY72" fmla="*/ 5272796 h 6858000"/>
                  <a:gd name="connsiteX73" fmla="*/ 360397 w 4543952"/>
                  <a:gd name="connsiteY73" fmla="*/ 5321350 h 6858000"/>
                  <a:gd name="connsiteX74" fmla="*/ 364317 w 4543952"/>
                  <a:gd name="connsiteY74" fmla="*/ 5355013 h 6858000"/>
                  <a:gd name="connsiteX75" fmla="*/ 359440 w 4543952"/>
                  <a:gd name="connsiteY75" fmla="*/ 5385383 h 6858000"/>
                  <a:gd name="connsiteX76" fmla="*/ 351249 w 4543952"/>
                  <a:gd name="connsiteY76" fmla="*/ 5425581 h 6858000"/>
                  <a:gd name="connsiteX77" fmla="*/ 339627 w 4543952"/>
                  <a:gd name="connsiteY77" fmla="*/ 5480636 h 6858000"/>
                  <a:gd name="connsiteX78" fmla="*/ 335103 w 4543952"/>
                  <a:gd name="connsiteY78" fmla="*/ 5507666 h 6858000"/>
                  <a:gd name="connsiteX79" fmla="*/ 335103 w 4543952"/>
                  <a:gd name="connsiteY79" fmla="*/ 5507667 h 6858000"/>
                  <a:gd name="connsiteX80" fmla="*/ 337324 w 4543952"/>
                  <a:gd name="connsiteY80" fmla="*/ 5520421 h 6858000"/>
                  <a:gd name="connsiteX81" fmla="*/ 345722 w 4543952"/>
                  <a:gd name="connsiteY81" fmla="*/ 5531691 h 6858000"/>
                  <a:gd name="connsiteX82" fmla="*/ 345723 w 4543952"/>
                  <a:gd name="connsiteY82" fmla="*/ 5531693 h 6858000"/>
                  <a:gd name="connsiteX83" fmla="*/ 355869 w 4543952"/>
                  <a:gd name="connsiteY83" fmla="*/ 5547577 h 6858000"/>
                  <a:gd name="connsiteX84" fmla="*/ 346295 w 4543952"/>
                  <a:gd name="connsiteY84" fmla="*/ 5562745 h 6858000"/>
                  <a:gd name="connsiteX85" fmla="*/ 275047 w 4543952"/>
                  <a:gd name="connsiteY85" fmla="*/ 5704482 h 6858000"/>
                  <a:gd name="connsiteX86" fmla="*/ 269141 w 4543952"/>
                  <a:gd name="connsiteY86" fmla="*/ 5740487 h 6858000"/>
                  <a:gd name="connsiteX87" fmla="*/ 260376 w 4543952"/>
                  <a:gd name="connsiteY87" fmla="*/ 5760872 h 6858000"/>
                  <a:gd name="connsiteX88" fmla="*/ 171981 w 4543952"/>
                  <a:gd name="connsiteY88" fmla="*/ 5883750 h 6858000"/>
                  <a:gd name="connsiteX89" fmla="*/ 171979 w 4543952"/>
                  <a:gd name="connsiteY89" fmla="*/ 5883755 h 6858000"/>
                  <a:gd name="connsiteX90" fmla="*/ 160957 w 4543952"/>
                  <a:gd name="connsiteY90" fmla="*/ 5909350 h 6858000"/>
                  <a:gd name="connsiteX91" fmla="*/ 154076 w 4543952"/>
                  <a:gd name="connsiteY91" fmla="*/ 5935945 h 6858000"/>
                  <a:gd name="connsiteX92" fmla="*/ 154075 w 4543952"/>
                  <a:gd name="connsiteY92" fmla="*/ 5935948 h 6858000"/>
                  <a:gd name="connsiteX93" fmla="*/ 154075 w 4543952"/>
                  <a:gd name="connsiteY93" fmla="*/ 5935949 h 6858000"/>
                  <a:gd name="connsiteX94" fmla="*/ 154242 w 4543952"/>
                  <a:gd name="connsiteY94" fmla="*/ 5964476 h 6858000"/>
                  <a:gd name="connsiteX95" fmla="*/ 157695 w 4543952"/>
                  <a:gd name="connsiteY95" fmla="*/ 5993289 h 6858000"/>
                  <a:gd name="connsiteX96" fmla="*/ 157695 w 4543952"/>
                  <a:gd name="connsiteY96" fmla="*/ 5993291 h 6858000"/>
                  <a:gd name="connsiteX97" fmla="*/ 164171 w 4543952"/>
                  <a:gd name="connsiteY97" fmla="*/ 6026440 h 6858000"/>
                  <a:gd name="connsiteX98" fmla="*/ 220371 w 4543952"/>
                  <a:gd name="connsiteY98" fmla="*/ 6108738 h 6858000"/>
                  <a:gd name="connsiteX99" fmla="*/ 234064 w 4543952"/>
                  <a:gd name="connsiteY99" fmla="*/ 6133314 h 6858000"/>
                  <a:gd name="connsiteX100" fmla="*/ 218468 w 4543952"/>
                  <a:gd name="connsiteY100" fmla="*/ 6155599 h 6858000"/>
                  <a:gd name="connsiteX101" fmla="*/ 218465 w 4543952"/>
                  <a:gd name="connsiteY101" fmla="*/ 6155601 h 6858000"/>
                  <a:gd name="connsiteX102" fmla="*/ 179794 w 4543952"/>
                  <a:gd name="connsiteY102" fmla="*/ 6228755 h 6858000"/>
                  <a:gd name="connsiteX103" fmla="*/ 162457 w 4543952"/>
                  <a:gd name="connsiteY103" fmla="*/ 6361538 h 6858000"/>
                  <a:gd name="connsiteX104" fmla="*/ 162457 w 4543952"/>
                  <a:gd name="connsiteY104" fmla="*/ 6361539 h 6858000"/>
                  <a:gd name="connsiteX105" fmla="*/ 179794 w 4543952"/>
                  <a:gd name="connsiteY105" fmla="*/ 6228756 h 6858000"/>
                  <a:gd name="connsiteX106" fmla="*/ 218465 w 4543952"/>
                  <a:gd name="connsiteY106" fmla="*/ 6155602 h 6858000"/>
                  <a:gd name="connsiteX107" fmla="*/ 218468 w 4543952"/>
                  <a:gd name="connsiteY107" fmla="*/ 6155599 h 6858000"/>
                  <a:gd name="connsiteX108" fmla="*/ 230364 w 4543952"/>
                  <a:gd name="connsiteY108" fmla="*/ 6143189 h 6858000"/>
                  <a:gd name="connsiteX109" fmla="*/ 234064 w 4543952"/>
                  <a:gd name="connsiteY109" fmla="*/ 6133314 h 6858000"/>
                  <a:gd name="connsiteX110" fmla="*/ 234064 w 4543952"/>
                  <a:gd name="connsiteY110" fmla="*/ 6133313 h 6858000"/>
                  <a:gd name="connsiteX111" fmla="*/ 220371 w 4543952"/>
                  <a:gd name="connsiteY111" fmla="*/ 6108737 h 6858000"/>
                  <a:gd name="connsiteX112" fmla="*/ 164171 w 4543952"/>
                  <a:gd name="connsiteY112" fmla="*/ 6026439 h 6858000"/>
                  <a:gd name="connsiteX113" fmla="*/ 157695 w 4543952"/>
                  <a:gd name="connsiteY113" fmla="*/ 5993290 h 6858000"/>
                  <a:gd name="connsiteX114" fmla="*/ 157695 w 4543952"/>
                  <a:gd name="connsiteY114" fmla="*/ 5993289 h 6858000"/>
                  <a:gd name="connsiteX115" fmla="*/ 154075 w 4543952"/>
                  <a:gd name="connsiteY115" fmla="*/ 5935949 h 6858000"/>
                  <a:gd name="connsiteX116" fmla="*/ 154076 w 4543952"/>
                  <a:gd name="connsiteY116" fmla="*/ 5935945 h 6858000"/>
                  <a:gd name="connsiteX117" fmla="*/ 171979 w 4543952"/>
                  <a:gd name="connsiteY117" fmla="*/ 5883755 h 6858000"/>
                  <a:gd name="connsiteX118" fmla="*/ 171981 w 4543952"/>
                  <a:gd name="connsiteY118" fmla="*/ 5883751 h 6858000"/>
                  <a:gd name="connsiteX119" fmla="*/ 260376 w 4543952"/>
                  <a:gd name="connsiteY119" fmla="*/ 5760873 h 6858000"/>
                  <a:gd name="connsiteX120" fmla="*/ 269141 w 4543952"/>
                  <a:gd name="connsiteY120" fmla="*/ 5740488 h 6858000"/>
                  <a:gd name="connsiteX121" fmla="*/ 275047 w 4543952"/>
                  <a:gd name="connsiteY121" fmla="*/ 5704483 h 6858000"/>
                  <a:gd name="connsiteX122" fmla="*/ 346295 w 4543952"/>
                  <a:gd name="connsiteY122" fmla="*/ 5562746 h 6858000"/>
                  <a:gd name="connsiteX123" fmla="*/ 355869 w 4543952"/>
                  <a:gd name="connsiteY123" fmla="*/ 5547578 h 6858000"/>
                  <a:gd name="connsiteX124" fmla="*/ 355869 w 4543952"/>
                  <a:gd name="connsiteY124" fmla="*/ 5547577 h 6858000"/>
                  <a:gd name="connsiteX125" fmla="*/ 345723 w 4543952"/>
                  <a:gd name="connsiteY125" fmla="*/ 5531692 h 6858000"/>
                  <a:gd name="connsiteX126" fmla="*/ 345722 w 4543952"/>
                  <a:gd name="connsiteY126" fmla="*/ 5531691 h 6858000"/>
                  <a:gd name="connsiteX127" fmla="*/ 335103 w 4543952"/>
                  <a:gd name="connsiteY127" fmla="*/ 5507667 h 6858000"/>
                  <a:gd name="connsiteX128" fmla="*/ 339627 w 4543952"/>
                  <a:gd name="connsiteY128" fmla="*/ 5480637 h 6858000"/>
                  <a:gd name="connsiteX129" fmla="*/ 351249 w 4543952"/>
                  <a:gd name="connsiteY129" fmla="*/ 5425582 h 6858000"/>
                  <a:gd name="connsiteX130" fmla="*/ 359440 w 4543952"/>
                  <a:gd name="connsiteY130" fmla="*/ 5385384 h 6858000"/>
                  <a:gd name="connsiteX131" fmla="*/ 364317 w 4543952"/>
                  <a:gd name="connsiteY131" fmla="*/ 5355014 h 6858000"/>
                  <a:gd name="connsiteX132" fmla="*/ 364317 w 4543952"/>
                  <a:gd name="connsiteY132" fmla="*/ 5355013 h 6858000"/>
                  <a:gd name="connsiteX133" fmla="*/ 362870 w 4543952"/>
                  <a:gd name="connsiteY133" fmla="*/ 5326162 h 6858000"/>
                  <a:gd name="connsiteX134" fmla="*/ 360397 w 4543952"/>
                  <a:gd name="connsiteY134" fmla="*/ 5321350 h 6858000"/>
                  <a:gd name="connsiteX135" fmla="*/ 359341 w 4543952"/>
                  <a:gd name="connsiteY135" fmla="*/ 5312287 h 6858000"/>
                  <a:gd name="connsiteX136" fmla="*/ 335437 w 4543952"/>
                  <a:gd name="connsiteY136" fmla="*/ 5272795 h 6858000"/>
                  <a:gd name="connsiteX137" fmla="*/ 311981 w 4543952"/>
                  <a:gd name="connsiteY137" fmla="*/ 5229432 h 6858000"/>
                  <a:gd name="connsiteX138" fmla="*/ 311814 w 4543952"/>
                  <a:gd name="connsiteY138" fmla="*/ 5179067 h 6858000"/>
                  <a:gd name="connsiteX139" fmla="*/ 314362 w 4543952"/>
                  <a:gd name="connsiteY139" fmla="*/ 5172090 h 6858000"/>
                  <a:gd name="connsiteX140" fmla="*/ 315052 w 4543952"/>
                  <a:gd name="connsiteY140" fmla="*/ 5166113 h 6858000"/>
                  <a:gd name="connsiteX141" fmla="*/ 315052 w 4543952"/>
                  <a:gd name="connsiteY141" fmla="*/ 5166112 h 6858000"/>
                  <a:gd name="connsiteX142" fmla="*/ 308337 w 4543952"/>
                  <a:gd name="connsiteY142" fmla="*/ 5133224 h 6858000"/>
                  <a:gd name="connsiteX143" fmla="*/ 308338 w 4543952"/>
                  <a:gd name="connsiteY143" fmla="*/ 5133219 h 6858000"/>
                  <a:gd name="connsiteX144" fmla="*/ 321364 w 4543952"/>
                  <a:gd name="connsiteY144" fmla="*/ 5087449 h 6858000"/>
                  <a:gd name="connsiteX145" fmla="*/ 327270 w 4543952"/>
                  <a:gd name="connsiteY145" fmla="*/ 5072375 h 6858000"/>
                  <a:gd name="connsiteX146" fmla="*/ 334485 w 4543952"/>
                  <a:gd name="connsiteY146" fmla="*/ 5041521 h 6858000"/>
                  <a:gd name="connsiteX147" fmla="*/ 360964 w 4543952"/>
                  <a:gd name="connsiteY147" fmla="*/ 4987037 h 6858000"/>
                  <a:gd name="connsiteX148" fmla="*/ 376969 w 4543952"/>
                  <a:gd name="connsiteY148" fmla="*/ 4961455 h 6858000"/>
                  <a:gd name="connsiteX149" fmla="*/ 378247 w 4543952"/>
                  <a:gd name="connsiteY149" fmla="*/ 4957452 h 6858000"/>
                  <a:gd name="connsiteX150" fmla="*/ 381039 w 4543952"/>
                  <a:gd name="connsiteY150" fmla="*/ 4952672 h 6858000"/>
                  <a:gd name="connsiteX151" fmla="*/ 385799 w 4543952"/>
                  <a:gd name="connsiteY151" fmla="*/ 4933804 h 6858000"/>
                  <a:gd name="connsiteX152" fmla="*/ 384396 w 4543952"/>
                  <a:gd name="connsiteY152" fmla="*/ 4912167 h 6858000"/>
                  <a:gd name="connsiteX153" fmla="*/ 382691 w 4543952"/>
                  <a:gd name="connsiteY153" fmla="*/ 4889274 h 6858000"/>
                  <a:gd name="connsiteX154" fmla="*/ 390221 w 4543952"/>
                  <a:gd name="connsiteY154" fmla="*/ 4863342 h 6858000"/>
                  <a:gd name="connsiteX155" fmla="*/ 412401 w 4543952"/>
                  <a:gd name="connsiteY155" fmla="*/ 4828916 h 6858000"/>
                  <a:gd name="connsiteX156" fmla="*/ 427237 w 4543952"/>
                  <a:gd name="connsiteY156" fmla="*/ 4800483 h 6858000"/>
                  <a:gd name="connsiteX157" fmla="*/ 427237 w 4543952"/>
                  <a:gd name="connsiteY157" fmla="*/ 4800482 h 6858000"/>
                  <a:gd name="connsiteX158" fmla="*/ 425928 w 4543952"/>
                  <a:gd name="connsiteY158" fmla="*/ 4767763 h 6858000"/>
                  <a:gd name="connsiteX159" fmla="*/ 416021 w 4543952"/>
                  <a:gd name="connsiteY159" fmla="*/ 4677654 h 6858000"/>
                  <a:gd name="connsiteX160" fmla="*/ 408019 w 4543952"/>
                  <a:gd name="connsiteY160" fmla="*/ 4659173 h 6858000"/>
                  <a:gd name="connsiteX161" fmla="*/ 348009 w 4543952"/>
                  <a:gd name="connsiteY161" fmla="*/ 4482003 h 6858000"/>
                  <a:gd name="connsiteX162" fmla="*/ 347247 w 4543952"/>
                  <a:gd name="connsiteY162" fmla="*/ 4363890 h 6858000"/>
                  <a:gd name="connsiteX163" fmla="*/ 356201 w 4543952"/>
                  <a:gd name="connsiteY163" fmla="*/ 4324645 h 6858000"/>
                  <a:gd name="connsiteX164" fmla="*/ 396017 w 4543952"/>
                  <a:gd name="connsiteY164" fmla="*/ 4253014 h 6858000"/>
                  <a:gd name="connsiteX165" fmla="*/ 401733 w 4543952"/>
                  <a:gd name="connsiteY165" fmla="*/ 4221391 h 6858000"/>
                  <a:gd name="connsiteX166" fmla="*/ 332842 w 4543952"/>
                  <a:gd name="connsiteY166" fmla="*/ 2836171 h 6858000"/>
                  <a:gd name="connsiteX167" fmla="*/ 332842 w 4543952"/>
                  <a:gd name="connsiteY167" fmla="*/ 2836172 h 6858000"/>
                  <a:gd name="connsiteX168" fmla="*/ 341533 w 4543952"/>
                  <a:gd name="connsiteY168" fmla="*/ 2848793 h 6858000"/>
                  <a:gd name="connsiteX169" fmla="*/ 358166 w 4543952"/>
                  <a:gd name="connsiteY169" fmla="*/ 2903544 h 6858000"/>
                  <a:gd name="connsiteX170" fmla="*/ 366072 w 4543952"/>
                  <a:gd name="connsiteY170" fmla="*/ 2947858 h 6858000"/>
                  <a:gd name="connsiteX171" fmla="*/ 366072 w 4543952"/>
                  <a:gd name="connsiteY171" fmla="*/ 2947862 h 6858000"/>
                  <a:gd name="connsiteX172" fmla="*/ 362488 w 4543952"/>
                  <a:gd name="connsiteY172" fmla="*/ 2982147 h 6858000"/>
                  <a:gd name="connsiteX173" fmla="*/ 350796 w 4543952"/>
                  <a:gd name="connsiteY173" fmla="*/ 3077400 h 6858000"/>
                  <a:gd name="connsiteX174" fmla="*/ 350796 w 4543952"/>
                  <a:gd name="connsiteY174" fmla="*/ 3077401 h 6858000"/>
                  <a:gd name="connsiteX175" fmla="*/ 363250 w 4543952"/>
                  <a:gd name="connsiteY175" fmla="*/ 3172654 h 6858000"/>
                  <a:gd name="connsiteX176" fmla="*/ 410877 w 4543952"/>
                  <a:gd name="connsiteY176" fmla="*/ 3489467 h 6858000"/>
                  <a:gd name="connsiteX177" fmla="*/ 432976 w 4543952"/>
                  <a:gd name="connsiteY177" fmla="*/ 3544713 h 6858000"/>
                  <a:gd name="connsiteX178" fmla="*/ 445520 w 4543952"/>
                  <a:gd name="connsiteY178" fmla="*/ 3562320 h 6858000"/>
                  <a:gd name="connsiteX179" fmla="*/ 450598 w 4543952"/>
                  <a:gd name="connsiteY179" fmla="*/ 3574407 h 6858000"/>
                  <a:gd name="connsiteX180" fmla="*/ 448246 w 4543952"/>
                  <a:gd name="connsiteY180" fmla="*/ 3587173 h 6858000"/>
                  <a:gd name="connsiteX181" fmla="*/ 438500 w 4543952"/>
                  <a:gd name="connsiteY181" fmla="*/ 3606816 h 6858000"/>
                  <a:gd name="connsiteX182" fmla="*/ 424974 w 4543952"/>
                  <a:gd name="connsiteY182" fmla="*/ 3630631 h 6858000"/>
                  <a:gd name="connsiteX183" fmla="*/ 400733 w 4543952"/>
                  <a:gd name="connsiteY183" fmla="*/ 3680162 h 6858000"/>
                  <a:gd name="connsiteX184" fmla="*/ 400733 w 4543952"/>
                  <a:gd name="connsiteY184" fmla="*/ 3680163 h 6858000"/>
                  <a:gd name="connsiteX185" fmla="*/ 404781 w 4543952"/>
                  <a:gd name="connsiteY185" fmla="*/ 3734837 h 6858000"/>
                  <a:gd name="connsiteX186" fmla="*/ 404399 w 4543952"/>
                  <a:gd name="connsiteY186" fmla="*/ 3754651 h 6858000"/>
                  <a:gd name="connsiteX187" fmla="*/ 398042 w 4543952"/>
                  <a:gd name="connsiteY187" fmla="*/ 3789775 h 6858000"/>
                  <a:gd name="connsiteX188" fmla="*/ 398042 w 4543952"/>
                  <a:gd name="connsiteY188" fmla="*/ 3789776 h 6858000"/>
                  <a:gd name="connsiteX189" fmla="*/ 412973 w 4543952"/>
                  <a:gd name="connsiteY189" fmla="*/ 3822472 h 6858000"/>
                  <a:gd name="connsiteX190" fmla="*/ 427308 w 4543952"/>
                  <a:gd name="connsiteY190" fmla="*/ 3852619 h 6858000"/>
                  <a:gd name="connsiteX191" fmla="*/ 417926 w 4543952"/>
                  <a:gd name="connsiteY191" fmla="*/ 3885336 h 6858000"/>
                  <a:gd name="connsiteX192" fmla="*/ 417925 w 4543952"/>
                  <a:gd name="connsiteY192" fmla="*/ 3885337 h 6858000"/>
                  <a:gd name="connsiteX193" fmla="*/ 386040 w 4543952"/>
                  <a:gd name="connsiteY193" fmla="*/ 3962158 h 6858000"/>
                  <a:gd name="connsiteX194" fmla="*/ 386040 w 4543952"/>
                  <a:gd name="connsiteY194" fmla="*/ 3962159 h 6858000"/>
                  <a:gd name="connsiteX195" fmla="*/ 388431 w 4543952"/>
                  <a:gd name="connsiteY195" fmla="*/ 4002409 h 6858000"/>
                  <a:gd name="connsiteX196" fmla="*/ 401733 w 4543952"/>
                  <a:gd name="connsiteY196" fmla="*/ 4043837 h 6858000"/>
                  <a:gd name="connsiteX197" fmla="*/ 401733 w 4543952"/>
                  <a:gd name="connsiteY197" fmla="*/ 4043839 h 6858000"/>
                  <a:gd name="connsiteX198" fmla="*/ 416855 w 4543952"/>
                  <a:gd name="connsiteY198" fmla="*/ 4103825 h 6858000"/>
                  <a:gd name="connsiteX199" fmla="*/ 405544 w 4543952"/>
                  <a:gd name="connsiteY199" fmla="*/ 4165381 h 6858000"/>
                  <a:gd name="connsiteX200" fmla="*/ 405543 w 4543952"/>
                  <a:gd name="connsiteY200" fmla="*/ 4165382 h 6858000"/>
                  <a:gd name="connsiteX201" fmla="*/ 401638 w 4543952"/>
                  <a:gd name="connsiteY201" fmla="*/ 4192386 h 6858000"/>
                  <a:gd name="connsiteX202" fmla="*/ 401638 w 4543952"/>
                  <a:gd name="connsiteY202" fmla="*/ 4192387 h 6858000"/>
                  <a:gd name="connsiteX203" fmla="*/ 405543 w 4543952"/>
                  <a:gd name="connsiteY203" fmla="*/ 4165383 h 6858000"/>
                  <a:gd name="connsiteX204" fmla="*/ 405544 w 4543952"/>
                  <a:gd name="connsiteY204" fmla="*/ 4165381 h 6858000"/>
                  <a:gd name="connsiteX205" fmla="*/ 414887 w 4543952"/>
                  <a:gd name="connsiteY205" fmla="*/ 4134255 h 6858000"/>
                  <a:gd name="connsiteX206" fmla="*/ 416855 w 4543952"/>
                  <a:gd name="connsiteY206" fmla="*/ 4103825 h 6858000"/>
                  <a:gd name="connsiteX207" fmla="*/ 416855 w 4543952"/>
                  <a:gd name="connsiteY207" fmla="*/ 4103824 h 6858000"/>
                  <a:gd name="connsiteX208" fmla="*/ 401733 w 4543952"/>
                  <a:gd name="connsiteY208" fmla="*/ 4043838 h 6858000"/>
                  <a:gd name="connsiteX209" fmla="*/ 401733 w 4543952"/>
                  <a:gd name="connsiteY209" fmla="*/ 4043837 h 6858000"/>
                  <a:gd name="connsiteX210" fmla="*/ 386040 w 4543952"/>
                  <a:gd name="connsiteY210" fmla="*/ 3962159 h 6858000"/>
                  <a:gd name="connsiteX211" fmla="*/ 395544 w 4543952"/>
                  <a:gd name="connsiteY211" fmla="*/ 3923124 h 6858000"/>
                  <a:gd name="connsiteX212" fmla="*/ 417925 w 4543952"/>
                  <a:gd name="connsiteY212" fmla="*/ 3885338 h 6858000"/>
                  <a:gd name="connsiteX213" fmla="*/ 417926 w 4543952"/>
                  <a:gd name="connsiteY213" fmla="*/ 3885336 h 6858000"/>
                  <a:gd name="connsiteX214" fmla="*/ 426528 w 4543952"/>
                  <a:gd name="connsiteY214" fmla="*/ 3868763 h 6858000"/>
                  <a:gd name="connsiteX215" fmla="*/ 427308 w 4543952"/>
                  <a:gd name="connsiteY215" fmla="*/ 3852619 h 6858000"/>
                  <a:gd name="connsiteX216" fmla="*/ 427308 w 4543952"/>
                  <a:gd name="connsiteY216" fmla="*/ 3852618 h 6858000"/>
                  <a:gd name="connsiteX217" fmla="*/ 412973 w 4543952"/>
                  <a:gd name="connsiteY217" fmla="*/ 3822471 h 6858000"/>
                  <a:gd name="connsiteX218" fmla="*/ 398042 w 4543952"/>
                  <a:gd name="connsiteY218" fmla="*/ 3789775 h 6858000"/>
                  <a:gd name="connsiteX219" fmla="*/ 404399 w 4543952"/>
                  <a:gd name="connsiteY219" fmla="*/ 3754652 h 6858000"/>
                  <a:gd name="connsiteX220" fmla="*/ 404781 w 4543952"/>
                  <a:gd name="connsiteY220" fmla="*/ 3734837 h 6858000"/>
                  <a:gd name="connsiteX221" fmla="*/ 404781 w 4543952"/>
                  <a:gd name="connsiteY221" fmla="*/ 3734836 h 6858000"/>
                  <a:gd name="connsiteX222" fmla="*/ 400733 w 4543952"/>
                  <a:gd name="connsiteY222" fmla="*/ 3680163 h 6858000"/>
                  <a:gd name="connsiteX223" fmla="*/ 407246 w 4543952"/>
                  <a:gd name="connsiteY223" fmla="*/ 3654415 h 6858000"/>
                  <a:gd name="connsiteX224" fmla="*/ 424974 w 4543952"/>
                  <a:gd name="connsiteY224" fmla="*/ 3630632 h 6858000"/>
                  <a:gd name="connsiteX225" fmla="*/ 438500 w 4543952"/>
                  <a:gd name="connsiteY225" fmla="*/ 3606817 h 6858000"/>
                  <a:gd name="connsiteX226" fmla="*/ 450598 w 4543952"/>
                  <a:gd name="connsiteY226" fmla="*/ 3574408 h 6858000"/>
                  <a:gd name="connsiteX227" fmla="*/ 450598 w 4543952"/>
                  <a:gd name="connsiteY227" fmla="*/ 3574407 h 6858000"/>
                  <a:gd name="connsiteX228" fmla="*/ 432976 w 4543952"/>
                  <a:gd name="connsiteY228" fmla="*/ 3544712 h 6858000"/>
                  <a:gd name="connsiteX229" fmla="*/ 410877 w 4543952"/>
                  <a:gd name="connsiteY229" fmla="*/ 3489466 h 6858000"/>
                  <a:gd name="connsiteX230" fmla="*/ 363250 w 4543952"/>
                  <a:gd name="connsiteY230" fmla="*/ 3172653 h 6858000"/>
                  <a:gd name="connsiteX231" fmla="*/ 350796 w 4543952"/>
                  <a:gd name="connsiteY231" fmla="*/ 3077401 h 6858000"/>
                  <a:gd name="connsiteX232" fmla="*/ 362488 w 4543952"/>
                  <a:gd name="connsiteY232" fmla="*/ 2982148 h 6858000"/>
                  <a:gd name="connsiteX233" fmla="*/ 366072 w 4543952"/>
                  <a:gd name="connsiteY233" fmla="*/ 2947862 h 6858000"/>
                  <a:gd name="connsiteX234" fmla="*/ 366072 w 4543952"/>
                  <a:gd name="connsiteY234" fmla="*/ 2947861 h 6858000"/>
                  <a:gd name="connsiteX235" fmla="*/ 366072 w 4543952"/>
                  <a:gd name="connsiteY235" fmla="*/ 2947858 h 6858000"/>
                  <a:gd name="connsiteX236" fmla="*/ 361441 w 4543952"/>
                  <a:gd name="connsiteY236" fmla="*/ 2914327 h 6858000"/>
                  <a:gd name="connsiteX237" fmla="*/ 358166 w 4543952"/>
                  <a:gd name="connsiteY237" fmla="*/ 2903544 h 6858000"/>
                  <a:gd name="connsiteX238" fmla="*/ 357138 w 4543952"/>
                  <a:gd name="connsiteY238" fmla="*/ 2897784 h 6858000"/>
                  <a:gd name="connsiteX239" fmla="*/ 341533 w 4543952"/>
                  <a:gd name="connsiteY239" fmla="*/ 2848792 h 6858000"/>
                  <a:gd name="connsiteX240" fmla="*/ 296001 w 4543952"/>
                  <a:gd name="connsiteY240" fmla="*/ 2745351 h 6858000"/>
                  <a:gd name="connsiteX241" fmla="*/ 289670 w 4543952"/>
                  <a:gd name="connsiteY241" fmla="*/ 2770757 h 6858000"/>
                  <a:gd name="connsiteX242" fmla="*/ 290080 w 4543952"/>
                  <a:gd name="connsiteY242" fmla="*/ 2778005 h 6858000"/>
                  <a:gd name="connsiteX243" fmla="*/ 289301 w 4543952"/>
                  <a:gd name="connsiteY243" fmla="*/ 2782304 h 6858000"/>
                  <a:gd name="connsiteX244" fmla="*/ 290501 w 4543952"/>
                  <a:gd name="connsiteY244" fmla="*/ 2785439 h 6858000"/>
                  <a:gd name="connsiteX245" fmla="*/ 290929 w 4543952"/>
                  <a:gd name="connsiteY245" fmla="*/ 2793022 h 6858000"/>
                  <a:gd name="connsiteX246" fmla="*/ 300579 w 4543952"/>
                  <a:gd name="connsiteY246" fmla="*/ 2811779 h 6858000"/>
                  <a:gd name="connsiteX247" fmla="*/ 300582 w 4543952"/>
                  <a:gd name="connsiteY247" fmla="*/ 2811786 h 6858000"/>
                  <a:gd name="connsiteX248" fmla="*/ 300583 w 4543952"/>
                  <a:gd name="connsiteY248" fmla="*/ 2811786 h 6858000"/>
                  <a:gd name="connsiteX249" fmla="*/ 300579 w 4543952"/>
                  <a:gd name="connsiteY249" fmla="*/ 2811779 h 6858000"/>
                  <a:gd name="connsiteX250" fmla="*/ 290501 w 4543952"/>
                  <a:gd name="connsiteY250" fmla="*/ 2785439 h 6858000"/>
                  <a:gd name="connsiteX251" fmla="*/ 290080 w 4543952"/>
                  <a:gd name="connsiteY251" fmla="*/ 2778005 h 6858000"/>
                  <a:gd name="connsiteX252" fmla="*/ 817328 w 4543952"/>
                  <a:gd name="connsiteY252" fmla="*/ 1508457 h 6858000"/>
                  <a:gd name="connsiteX253" fmla="*/ 845421 w 4543952"/>
                  <a:gd name="connsiteY253" fmla="*/ 1596212 h 6858000"/>
                  <a:gd name="connsiteX254" fmla="*/ 843517 w 4543952"/>
                  <a:gd name="connsiteY254" fmla="*/ 1624979 h 6858000"/>
                  <a:gd name="connsiteX255" fmla="*/ 786935 w 4543952"/>
                  <a:gd name="connsiteY255" fmla="*/ 1697752 h 6858000"/>
                  <a:gd name="connsiteX256" fmla="*/ 764267 w 4543952"/>
                  <a:gd name="connsiteY256" fmla="*/ 1733187 h 6858000"/>
                  <a:gd name="connsiteX257" fmla="*/ 722546 w 4543952"/>
                  <a:gd name="connsiteY257" fmla="*/ 1833774 h 6858000"/>
                  <a:gd name="connsiteX258" fmla="*/ 714925 w 4543952"/>
                  <a:gd name="connsiteY258" fmla="*/ 1842157 h 6858000"/>
                  <a:gd name="connsiteX259" fmla="*/ 624434 w 4543952"/>
                  <a:gd name="connsiteY259" fmla="*/ 1916453 h 6858000"/>
                  <a:gd name="connsiteX260" fmla="*/ 609004 w 4543952"/>
                  <a:gd name="connsiteY260" fmla="*/ 1933218 h 6858000"/>
                  <a:gd name="connsiteX261" fmla="*/ 584999 w 4543952"/>
                  <a:gd name="connsiteY261" fmla="*/ 1953412 h 6858000"/>
                  <a:gd name="connsiteX262" fmla="*/ 538516 w 4543952"/>
                  <a:gd name="connsiteY262" fmla="*/ 2016468 h 6858000"/>
                  <a:gd name="connsiteX263" fmla="*/ 523657 w 4543952"/>
                  <a:gd name="connsiteY263" fmla="*/ 2094577 h 6858000"/>
                  <a:gd name="connsiteX264" fmla="*/ 500986 w 4543952"/>
                  <a:gd name="connsiteY264" fmla="*/ 2188878 h 6858000"/>
                  <a:gd name="connsiteX265" fmla="*/ 485746 w 4543952"/>
                  <a:gd name="connsiteY265" fmla="*/ 2228313 h 6858000"/>
                  <a:gd name="connsiteX266" fmla="*/ 456789 w 4543952"/>
                  <a:gd name="connsiteY266" fmla="*/ 2334043 h 6858000"/>
                  <a:gd name="connsiteX267" fmla="*/ 432404 w 4543952"/>
                  <a:gd name="connsiteY267" fmla="*/ 2409484 h 6858000"/>
                  <a:gd name="connsiteX268" fmla="*/ 415303 w 4543952"/>
                  <a:gd name="connsiteY268" fmla="*/ 2435912 h 6858000"/>
                  <a:gd name="connsiteX269" fmla="*/ 415303 w 4543952"/>
                  <a:gd name="connsiteY269" fmla="*/ 2435912 h 6858000"/>
                  <a:gd name="connsiteX270" fmla="*/ 415303 w 4543952"/>
                  <a:gd name="connsiteY270" fmla="*/ 2435912 h 6858000"/>
                  <a:gd name="connsiteX271" fmla="*/ 414227 w 4543952"/>
                  <a:gd name="connsiteY271" fmla="*/ 2440915 h 6858000"/>
                  <a:gd name="connsiteX272" fmla="*/ 409472 w 4543952"/>
                  <a:gd name="connsiteY272" fmla="*/ 2463016 h 6858000"/>
                  <a:gd name="connsiteX273" fmla="*/ 409472 w 4543952"/>
                  <a:gd name="connsiteY273" fmla="*/ 2463017 h 6858000"/>
                  <a:gd name="connsiteX274" fmla="*/ 411535 w 4543952"/>
                  <a:gd name="connsiteY274" fmla="*/ 2490550 h 6858000"/>
                  <a:gd name="connsiteX275" fmla="*/ 418115 w 4543952"/>
                  <a:gd name="connsiteY275" fmla="*/ 2518261 h 6858000"/>
                  <a:gd name="connsiteX276" fmla="*/ 418115 w 4543952"/>
                  <a:gd name="connsiteY276" fmla="*/ 2518264 h 6858000"/>
                  <a:gd name="connsiteX277" fmla="*/ 421759 w 4543952"/>
                  <a:gd name="connsiteY277" fmla="*/ 2545006 h 6858000"/>
                  <a:gd name="connsiteX278" fmla="*/ 417545 w 4543952"/>
                  <a:gd name="connsiteY278" fmla="*/ 2571033 h 6858000"/>
                  <a:gd name="connsiteX279" fmla="*/ 344391 w 4543952"/>
                  <a:gd name="connsiteY279" fmla="*/ 2668000 h 6858000"/>
                  <a:gd name="connsiteX280" fmla="*/ 296001 w 4543952"/>
                  <a:gd name="connsiteY280" fmla="*/ 2745347 h 6858000"/>
                  <a:gd name="connsiteX281" fmla="*/ 296001 w 4543952"/>
                  <a:gd name="connsiteY281" fmla="*/ 2745348 h 6858000"/>
                  <a:gd name="connsiteX282" fmla="*/ 344391 w 4543952"/>
                  <a:gd name="connsiteY282" fmla="*/ 2668001 h 6858000"/>
                  <a:gd name="connsiteX283" fmla="*/ 417545 w 4543952"/>
                  <a:gd name="connsiteY283" fmla="*/ 2571034 h 6858000"/>
                  <a:gd name="connsiteX284" fmla="*/ 421760 w 4543952"/>
                  <a:gd name="connsiteY284" fmla="*/ 2545006 h 6858000"/>
                  <a:gd name="connsiteX285" fmla="*/ 421759 w 4543952"/>
                  <a:gd name="connsiteY285" fmla="*/ 2545006 h 6858000"/>
                  <a:gd name="connsiteX286" fmla="*/ 421760 w 4543952"/>
                  <a:gd name="connsiteY286" fmla="*/ 2545005 h 6858000"/>
                  <a:gd name="connsiteX287" fmla="*/ 418115 w 4543952"/>
                  <a:gd name="connsiteY287" fmla="*/ 2518263 h 6858000"/>
                  <a:gd name="connsiteX288" fmla="*/ 418115 w 4543952"/>
                  <a:gd name="connsiteY288" fmla="*/ 2518261 h 6858000"/>
                  <a:gd name="connsiteX289" fmla="*/ 409472 w 4543952"/>
                  <a:gd name="connsiteY289" fmla="*/ 2463017 h 6858000"/>
                  <a:gd name="connsiteX290" fmla="*/ 414227 w 4543952"/>
                  <a:gd name="connsiteY290" fmla="*/ 2440915 h 6858000"/>
                  <a:gd name="connsiteX291" fmla="*/ 415303 w 4543952"/>
                  <a:gd name="connsiteY291" fmla="*/ 2435912 h 6858000"/>
                  <a:gd name="connsiteX292" fmla="*/ 432404 w 4543952"/>
                  <a:gd name="connsiteY292" fmla="*/ 2409485 h 6858000"/>
                  <a:gd name="connsiteX293" fmla="*/ 456789 w 4543952"/>
                  <a:gd name="connsiteY293" fmla="*/ 2334044 h 6858000"/>
                  <a:gd name="connsiteX294" fmla="*/ 485746 w 4543952"/>
                  <a:gd name="connsiteY294" fmla="*/ 2228314 h 6858000"/>
                  <a:gd name="connsiteX295" fmla="*/ 500986 w 4543952"/>
                  <a:gd name="connsiteY295" fmla="*/ 2188879 h 6858000"/>
                  <a:gd name="connsiteX296" fmla="*/ 523657 w 4543952"/>
                  <a:gd name="connsiteY296" fmla="*/ 2094578 h 6858000"/>
                  <a:gd name="connsiteX297" fmla="*/ 538516 w 4543952"/>
                  <a:gd name="connsiteY297" fmla="*/ 2016469 h 6858000"/>
                  <a:gd name="connsiteX298" fmla="*/ 584999 w 4543952"/>
                  <a:gd name="connsiteY298" fmla="*/ 1953413 h 6858000"/>
                  <a:gd name="connsiteX299" fmla="*/ 609004 w 4543952"/>
                  <a:gd name="connsiteY299" fmla="*/ 1933219 h 6858000"/>
                  <a:gd name="connsiteX300" fmla="*/ 624434 w 4543952"/>
                  <a:gd name="connsiteY300" fmla="*/ 1916454 h 6858000"/>
                  <a:gd name="connsiteX301" fmla="*/ 714925 w 4543952"/>
                  <a:gd name="connsiteY301" fmla="*/ 1842158 h 6858000"/>
                  <a:gd name="connsiteX302" fmla="*/ 722546 w 4543952"/>
                  <a:gd name="connsiteY302" fmla="*/ 1833775 h 6858000"/>
                  <a:gd name="connsiteX303" fmla="*/ 764267 w 4543952"/>
                  <a:gd name="connsiteY303" fmla="*/ 1733188 h 6858000"/>
                  <a:gd name="connsiteX304" fmla="*/ 786936 w 4543952"/>
                  <a:gd name="connsiteY304" fmla="*/ 1697753 h 6858000"/>
                  <a:gd name="connsiteX305" fmla="*/ 843517 w 4543952"/>
                  <a:gd name="connsiteY305" fmla="*/ 1624980 h 6858000"/>
                  <a:gd name="connsiteX306" fmla="*/ 845422 w 4543952"/>
                  <a:gd name="connsiteY306" fmla="*/ 1596213 h 6858000"/>
                  <a:gd name="connsiteX307" fmla="*/ 798723 w 4543952"/>
                  <a:gd name="connsiteY307" fmla="*/ 1459072 h 6858000"/>
                  <a:gd name="connsiteX308" fmla="*/ 807941 w 4543952"/>
                  <a:gd name="connsiteY308" fmla="*/ 1481571 h 6858000"/>
                  <a:gd name="connsiteX309" fmla="*/ 798724 w 4543952"/>
                  <a:gd name="connsiteY309" fmla="*/ 1459073 h 6858000"/>
                  <a:gd name="connsiteX310" fmla="*/ 779530 w 4543952"/>
                  <a:gd name="connsiteY310" fmla="*/ 1268757 h 6858000"/>
                  <a:gd name="connsiteX311" fmla="*/ 774363 w 4543952"/>
                  <a:gd name="connsiteY311" fmla="*/ 1286068 h 6858000"/>
                  <a:gd name="connsiteX312" fmla="*/ 752025 w 4543952"/>
                  <a:gd name="connsiteY312" fmla="*/ 1350626 h 6858000"/>
                  <a:gd name="connsiteX313" fmla="*/ 757620 w 4543952"/>
                  <a:gd name="connsiteY313" fmla="*/ 1413839 h 6858000"/>
                  <a:gd name="connsiteX314" fmla="*/ 752026 w 4543952"/>
                  <a:gd name="connsiteY314" fmla="*/ 1350627 h 6858000"/>
                  <a:gd name="connsiteX315" fmla="*/ 774363 w 4543952"/>
                  <a:gd name="connsiteY315" fmla="*/ 1286069 h 6858000"/>
                  <a:gd name="connsiteX316" fmla="*/ 779530 w 4543952"/>
                  <a:gd name="connsiteY316" fmla="*/ 1268757 h 6858000"/>
                  <a:gd name="connsiteX317" fmla="*/ 837801 w 4543952"/>
                  <a:gd name="connsiteY317" fmla="*/ 773034 h 6858000"/>
                  <a:gd name="connsiteX318" fmla="*/ 829801 w 4543952"/>
                  <a:gd name="connsiteY318" fmla="*/ 854378 h 6858000"/>
                  <a:gd name="connsiteX319" fmla="*/ 798747 w 4543952"/>
                  <a:gd name="connsiteY319" fmla="*/ 915342 h 6858000"/>
                  <a:gd name="connsiteX320" fmla="*/ 788269 w 4543952"/>
                  <a:gd name="connsiteY320" fmla="*/ 927154 h 6858000"/>
                  <a:gd name="connsiteX321" fmla="*/ 791889 w 4543952"/>
                  <a:gd name="connsiteY321" fmla="*/ 1097086 h 6858000"/>
                  <a:gd name="connsiteX322" fmla="*/ 796271 w 4543952"/>
                  <a:gd name="connsiteY322" fmla="*/ 1123184 h 6858000"/>
                  <a:gd name="connsiteX323" fmla="*/ 771553 w 4543952"/>
                  <a:gd name="connsiteY323" fmla="*/ 1184028 h 6858000"/>
                  <a:gd name="connsiteX324" fmla="*/ 796272 w 4543952"/>
                  <a:gd name="connsiteY324" fmla="*/ 1123185 h 6858000"/>
                  <a:gd name="connsiteX325" fmla="*/ 791890 w 4543952"/>
                  <a:gd name="connsiteY325" fmla="*/ 1097087 h 6858000"/>
                  <a:gd name="connsiteX326" fmla="*/ 788270 w 4543952"/>
                  <a:gd name="connsiteY326" fmla="*/ 927155 h 6858000"/>
                  <a:gd name="connsiteX327" fmla="*/ 798748 w 4543952"/>
                  <a:gd name="connsiteY327" fmla="*/ 915343 h 6858000"/>
                  <a:gd name="connsiteX328" fmla="*/ 829801 w 4543952"/>
                  <a:gd name="connsiteY328" fmla="*/ 854379 h 6858000"/>
                  <a:gd name="connsiteX329" fmla="*/ 837801 w 4543952"/>
                  <a:gd name="connsiteY329" fmla="*/ 773035 h 6858000"/>
                  <a:gd name="connsiteX330" fmla="*/ 782400 w 4543952"/>
                  <a:gd name="connsiteY330" fmla="*/ 517850 h 6858000"/>
                  <a:gd name="connsiteX331" fmla="*/ 791317 w 4543952"/>
                  <a:gd name="connsiteY331" fmla="*/ 556046 h 6858000"/>
                  <a:gd name="connsiteX332" fmla="*/ 797795 w 4543952"/>
                  <a:gd name="connsiteY332" fmla="*/ 580049 h 6858000"/>
                  <a:gd name="connsiteX333" fmla="*/ 801176 w 4543952"/>
                  <a:gd name="connsiteY333" fmla="*/ 642536 h 6858000"/>
                  <a:gd name="connsiteX334" fmla="*/ 813700 w 4543952"/>
                  <a:gd name="connsiteY334" fmla="*/ 694927 h 6858000"/>
                  <a:gd name="connsiteX335" fmla="*/ 801177 w 4543952"/>
                  <a:gd name="connsiteY335" fmla="*/ 642537 h 6858000"/>
                  <a:gd name="connsiteX336" fmla="*/ 797796 w 4543952"/>
                  <a:gd name="connsiteY336" fmla="*/ 580050 h 6858000"/>
                  <a:gd name="connsiteX337" fmla="*/ 791318 w 4543952"/>
                  <a:gd name="connsiteY337" fmla="*/ 556047 h 6858000"/>
                  <a:gd name="connsiteX338" fmla="*/ 783887 w 4543952"/>
                  <a:gd name="connsiteY338" fmla="*/ 313532 h 6858000"/>
                  <a:gd name="connsiteX339" fmla="*/ 786245 w 4543952"/>
                  <a:gd name="connsiteY339" fmla="*/ 324057 h 6858000"/>
                  <a:gd name="connsiteX340" fmla="*/ 784459 w 4543952"/>
                  <a:gd name="connsiteY340" fmla="*/ 338869 h 6858000"/>
                  <a:gd name="connsiteX341" fmla="*/ 784454 w 4543952"/>
                  <a:gd name="connsiteY341" fmla="*/ 338897 h 6858000"/>
                  <a:gd name="connsiteX342" fmla="*/ 778363 w 4543952"/>
                  <a:gd name="connsiteY342" fmla="*/ 367327 h 6858000"/>
                  <a:gd name="connsiteX343" fmla="*/ 774553 w 4543952"/>
                  <a:gd name="connsiteY343" fmla="*/ 395639 h 6858000"/>
                  <a:gd name="connsiteX344" fmla="*/ 784454 w 4543952"/>
                  <a:gd name="connsiteY344" fmla="*/ 338897 h 6858000"/>
                  <a:gd name="connsiteX345" fmla="*/ 784460 w 4543952"/>
                  <a:gd name="connsiteY345" fmla="*/ 338870 h 6858000"/>
                  <a:gd name="connsiteX346" fmla="*/ 783888 w 4543952"/>
                  <a:gd name="connsiteY346" fmla="*/ 313533 h 6858000"/>
                  <a:gd name="connsiteX347" fmla="*/ 761560 w 4543952"/>
                  <a:gd name="connsiteY347" fmla="*/ 281567 h 6858000"/>
                  <a:gd name="connsiteX348" fmla="*/ 766454 w 4543952"/>
                  <a:gd name="connsiteY348" fmla="*/ 295414 h 6858000"/>
                  <a:gd name="connsiteX349" fmla="*/ 766455 w 4543952"/>
                  <a:gd name="connsiteY349" fmla="*/ 295414 h 6858000"/>
                  <a:gd name="connsiteX350" fmla="*/ 774880 w 4543952"/>
                  <a:gd name="connsiteY350" fmla="*/ 24485 h 6858000"/>
                  <a:gd name="connsiteX351" fmla="*/ 777142 w 4543952"/>
                  <a:gd name="connsiteY351" fmla="*/ 74128 h 6858000"/>
                  <a:gd name="connsiteX352" fmla="*/ 767023 w 4543952"/>
                  <a:gd name="connsiteY352" fmla="*/ 151568 h 6858000"/>
                  <a:gd name="connsiteX353" fmla="*/ 766824 w 4543952"/>
                  <a:gd name="connsiteY353" fmla="*/ 153387 h 6858000"/>
                  <a:gd name="connsiteX354" fmla="*/ 763010 w 4543952"/>
                  <a:gd name="connsiteY354" fmla="*/ 177270 h 6858000"/>
                  <a:gd name="connsiteX355" fmla="*/ 758551 w 4543952"/>
                  <a:gd name="connsiteY355" fmla="*/ 228943 h 6858000"/>
                  <a:gd name="connsiteX356" fmla="*/ 766824 w 4543952"/>
                  <a:gd name="connsiteY356" fmla="*/ 153387 h 6858000"/>
                  <a:gd name="connsiteX357" fmla="*/ 771220 w 4543952"/>
                  <a:gd name="connsiteY357" fmla="*/ 125860 h 6858000"/>
                  <a:gd name="connsiteX358" fmla="*/ 777143 w 4543952"/>
                  <a:gd name="connsiteY358" fmla="*/ 74128 h 6858000"/>
                  <a:gd name="connsiteX359" fmla="*/ 313354 w 4543952"/>
                  <a:gd name="connsiteY359" fmla="*/ 0 h 6858000"/>
                  <a:gd name="connsiteX360" fmla="*/ 777461 w 4543952"/>
                  <a:gd name="connsiteY360" fmla="*/ 0 h 6858000"/>
                  <a:gd name="connsiteX361" fmla="*/ 774743 w 4543952"/>
                  <a:gd name="connsiteY361" fmla="*/ 21485 h 6858000"/>
                  <a:gd name="connsiteX362" fmla="*/ 777461 w 4543952"/>
                  <a:gd name="connsiteY362" fmla="*/ 0 h 6858000"/>
                  <a:gd name="connsiteX363" fmla="*/ 4543952 w 4543952"/>
                  <a:gd name="connsiteY363" fmla="*/ 1 h 6858000"/>
                  <a:gd name="connsiteX364" fmla="*/ 4543952 w 4543952"/>
                  <a:gd name="connsiteY364" fmla="*/ 6858000 h 6858000"/>
                  <a:gd name="connsiteX365" fmla="*/ 284400 w 4543952"/>
                  <a:gd name="connsiteY365" fmla="*/ 6858000 h 6858000"/>
                  <a:gd name="connsiteX366" fmla="*/ 112147 w 4543952"/>
                  <a:gd name="connsiteY366" fmla="*/ 6858000 h 6858000"/>
                  <a:gd name="connsiteX367" fmla="*/ 102447 w 4543952"/>
                  <a:gd name="connsiteY367" fmla="*/ 6815515 h 6858000"/>
                  <a:gd name="connsiteX368" fmla="*/ 83396 w 4543952"/>
                  <a:gd name="connsiteY368" fmla="*/ 6748457 h 6858000"/>
                  <a:gd name="connsiteX369" fmla="*/ 61870 w 4543952"/>
                  <a:gd name="connsiteY369" fmla="*/ 6584811 h 6858000"/>
                  <a:gd name="connsiteX370" fmla="*/ 41105 w 4543952"/>
                  <a:gd name="connsiteY370" fmla="*/ 6415832 h 6858000"/>
                  <a:gd name="connsiteX371" fmla="*/ 34247 w 4543952"/>
                  <a:gd name="connsiteY371" fmla="*/ 6323057 h 6858000"/>
                  <a:gd name="connsiteX372" fmla="*/ 23386 w 4543952"/>
                  <a:gd name="connsiteY372" fmla="*/ 6242092 h 6858000"/>
                  <a:gd name="connsiteX373" fmla="*/ 16528 w 4543952"/>
                  <a:gd name="connsiteY373" fmla="*/ 6171604 h 6858000"/>
                  <a:gd name="connsiteX374" fmla="*/ 2622 w 4543952"/>
                  <a:gd name="connsiteY374" fmla="*/ 6059396 h 6858000"/>
                  <a:gd name="connsiteX375" fmla="*/ 0 w 4543952"/>
                  <a:gd name="connsiteY375" fmla="*/ 6041768 h 6858000"/>
                  <a:gd name="connsiteX376" fmla="*/ 0 w 4543952"/>
                  <a:gd name="connsiteY376" fmla="*/ 6000936 h 6858000"/>
                  <a:gd name="connsiteX377" fmla="*/ 3670 w 4543952"/>
                  <a:gd name="connsiteY377" fmla="*/ 5957594 h 6858000"/>
                  <a:gd name="connsiteX378" fmla="*/ 0 w 4543952"/>
                  <a:gd name="connsiteY378" fmla="*/ 5912510 h 6858000"/>
                  <a:gd name="connsiteX379" fmla="*/ 0 w 4543952"/>
                  <a:gd name="connsiteY379" fmla="*/ 5886400 h 6858000"/>
                  <a:gd name="connsiteX380" fmla="*/ 1098 w 4543952"/>
                  <a:gd name="connsiteY380" fmla="*/ 5864317 h 6858000"/>
                  <a:gd name="connsiteX381" fmla="*/ 24720 w 4543952"/>
                  <a:gd name="connsiteY381" fmla="*/ 5790591 h 6858000"/>
                  <a:gd name="connsiteX382" fmla="*/ 26434 w 4543952"/>
                  <a:gd name="connsiteY382" fmla="*/ 5781829 h 6858000"/>
                  <a:gd name="connsiteX383" fmla="*/ 35771 w 4543952"/>
                  <a:gd name="connsiteY383" fmla="*/ 5733439 h 6858000"/>
                  <a:gd name="connsiteX384" fmla="*/ 38819 w 4543952"/>
                  <a:gd name="connsiteY384" fmla="*/ 5706958 h 6858000"/>
                  <a:gd name="connsiteX385" fmla="*/ 58250 w 4543952"/>
                  <a:gd name="connsiteY385" fmla="*/ 5606371 h 6858000"/>
                  <a:gd name="connsiteX386" fmla="*/ 67394 w 4543952"/>
                  <a:gd name="connsiteY386" fmla="*/ 5548459 h 6858000"/>
                  <a:gd name="connsiteX387" fmla="*/ 66060 w 4543952"/>
                  <a:gd name="connsiteY387" fmla="*/ 5501593 h 6858000"/>
                  <a:gd name="connsiteX388" fmla="*/ 64346 w 4543952"/>
                  <a:gd name="connsiteY388" fmla="*/ 5419294 h 6858000"/>
                  <a:gd name="connsiteX389" fmla="*/ 59964 w 4543952"/>
                  <a:gd name="connsiteY389" fmla="*/ 5393004 h 6858000"/>
                  <a:gd name="connsiteX390" fmla="*/ 72538 w 4543952"/>
                  <a:gd name="connsiteY390" fmla="*/ 5274128 h 6858000"/>
                  <a:gd name="connsiteX391" fmla="*/ 73490 w 4543952"/>
                  <a:gd name="connsiteY391" fmla="*/ 5206307 h 6858000"/>
                  <a:gd name="connsiteX392" fmla="*/ 89113 w 4543952"/>
                  <a:gd name="connsiteY392" fmla="*/ 5129915 h 6858000"/>
                  <a:gd name="connsiteX393" fmla="*/ 88351 w 4543952"/>
                  <a:gd name="connsiteY393" fmla="*/ 5107626 h 6858000"/>
                  <a:gd name="connsiteX394" fmla="*/ 87016 w 4543952"/>
                  <a:gd name="connsiteY394" fmla="*/ 5082669 h 6858000"/>
                  <a:gd name="connsiteX395" fmla="*/ 85872 w 4543952"/>
                  <a:gd name="connsiteY395" fmla="*/ 5006085 h 6858000"/>
                  <a:gd name="connsiteX396" fmla="*/ 80158 w 4543952"/>
                  <a:gd name="connsiteY396" fmla="*/ 4959601 h 6858000"/>
                  <a:gd name="connsiteX397" fmla="*/ 83586 w 4543952"/>
                  <a:gd name="connsiteY397" fmla="*/ 4871018 h 6858000"/>
                  <a:gd name="connsiteX398" fmla="*/ 78634 w 4543952"/>
                  <a:gd name="connsiteY398" fmla="*/ 4838249 h 6858000"/>
                  <a:gd name="connsiteX399" fmla="*/ 78062 w 4543952"/>
                  <a:gd name="connsiteY399" fmla="*/ 4755380 h 6858000"/>
                  <a:gd name="connsiteX400" fmla="*/ 80920 w 4543952"/>
                  <a:gd name="connsiteY400" fmla="*/ 4681082 h 6858000"/>
                  <a:gd name="connsiteX401" fmla="*/ 79396 w 4543952"/>
                  <a:gd name="connsiteY401" fmla="*/ 4609451 h 6858000"/>
                  <a:gd name="connsiteX402" fmla="*/ 73110 w 4543952"/>
                  <a:gd name="connsiteY402" fmla="*/ 4558206 h 6858000"/>
                  <a:gd name="connsiteX403" fmla="*/ 69300 w 4543952"/>
                  <a:gd name="connsiteY403" fmla="*/ 4502578 h 6858000"/>
                  <a:gd name="connsiteX404" fmla="*/ 46629 w 4543952"/>
                  <a:gd name="connsiteY404" fmla="*/ 4349221 h 6858000"/>
                  <a:gd name="connsiteX405" fmla="*/ 52153 w 4543952"/>
                  <a:gd name="connsiteY405" fmla="*/ 4320836 h 6858000"/>
                  <a:gd name="connsiteX406" fmla="*/ 57297 w 4543952"/>
                  <a:gd name="connsiteY406" fmla="*/ 4159666 h 6858000"/>
                  <a:gd name="connsiteX407" fmla="*/ 56915 w 4543952"/>
                  <a:gd name="connsiteY407" fmla="*/ 4124613 h 6858000"/>
                  <a:gd name="connsiteX408" fmla="*/ 79396 w 4543952"/>
                  <a:gd name="connsiteY408" fmla="*/ 4030502 h 6858000"/>
                  <a:gd name="connsiteX409" fmla="*/ 43771 w 4543952"/>
                  <a:gd name="connsiteY409" fmla="*/ 3885337 h 6858000"/>
                  <a:gd name="connsiteX410" fmla="*/ 426 w 4543952"/>
                  <a:gd name="connsiteY410" fmla="*/ 3786776 h 6858000"/>
                  <a:gd name="connsiteX411" fmla="*/ 0 w 4543952"/>
                  <a:gd name="connsiteY411" fmla="*/ 3773896 h 6858000"/>
                  <a:gd name="connsiteX412" fmla="*/ 0 w 4543952"/>
                  <a:gd name="connsiteY412" fmla="*/ 3393881 h 6858000"/>
                  <a:gd name="connsiteX413" fmla="*/ 11838 w 4543952"/>
                  <a:gd name="connsiteY413" fmla="*/ 3359515 h 6858000"/>
                  <a:gd name="connsiteX414" fmla="*/ 12910 w 4543952"/>
                  <a:gd name="connsiteY414" fmla="*/ 3318770 h 6858000"/>
                  <a:gd name="connsiteX415" fmla="*/ 6718 w 4543952"/>
                  <a:gd name="connsiteY415" fmla="*/ 3304078 h 6858000"/>
                  <a:gd name="connsiteX416" fmla="*/ 0 w 4543952"/>
                  <a:gd name="connsiteY416" fmla="*/ 3297656 h 6858000"/>
                  <a:gd name="connsiteX417" fmla="*/ 0 w 4543952"/>
                  <a:gd name="connsiteY417" fmla="*/ 3207866 h 6858000"/>
                  <a:gd name="connsiteX418" fmla="*/ 15553 w 4543952"/>
                  <a:gd name="connsiteY418" fmla="*/ 3186770 h 6858000"/>
                  <a:gd name="connsiteX419" fmla="*/ 36341 w 4543952"/>
                  <a:gd name="connsiteY419" fmla="*/ 3107499 h 6858000"/>
                  <a:gd name="connsiteX420" fmla="*/ 38057 w 4543952"/>
                  <a:gd name="connsiteY420" fmla="*/ 3042727 h 6858000"/>
                  <a:gd name="connsiteX421" fmla="*/ 54249 w 4543952"/>
                  <a:gd name="connsiteY421" fmla="*/ 2901942 h 6858000"/>
                  <a:gd name="connsiteX422" fmla="*/ 77300 w 4543952"/>
                  <a:gd name="connsiteY422" fmla="*/ 2809929 h 6858000"/>
                  <a:gd name="connsiteX423" fmla="*/ 103399 w 4543952"/>
                  <a:gd name="connsiteY423" fmla="*/ 2743825 h 6858000"/>
                  <a:gd name="connsiteX424" fmla="*/ 137500 w 4543952"/>
                  <a:gd name="connsiteY424" fmla="*/ 2649142 h 6858000"/>
                  <a:gd name="connsiteX425" fmla="*/ 155217 w 4543952"/>
                  <a:gd name="connsiteY425" fmla="*/ 2554078 h 6858000"/>
                  <a:gd name="connsiteX426" fmla="*/ 177507 w 4543952"/>
                  <a:gd name="connsiteY426" fmla="*/ 2485306 h 6858000"/>
                  <a:gd name="connsiteX427" fmla="*/ 192748 w 4543952"/>
                  <a:gd name="connsiteY427" fmla="*/ 2401291 h 6858000"/>
                  <a:gd name="connsiteX428" fmla="*/ 193318 w 4543952"/>
                  <a:gd name="connsiteY428" fmla="*/ 2330805 h 6858000"/>
                  <a:gd name="connsiteX429" fmla="*/ 190652 w 4543952"/>
                  <a:gd name="connsiteY429" fmla="*/ 2220311 h 6858000"/>
                  <a:gd name="connsiteX430" fmla="*/ 236753 w 4543952"/>
                  <a:gd name="connsiteY430" fmla="*/ 2085053 h 6858000"/>
                  <a:gd name="connsiteX431" fmla="*/ 247042 w 4543952"/>
                  <a:gd name="connsiteY431" fmla="*/ 2030377 h 6858000"/>
                  <a:gd name="connsiteX432" fmla="*/ 251804 w 4543952"/>
                  <a:gd name="connsiteY432" fmla="*/ 1978939 h 6858000"/>
                  <a:gd name="connsiteX433" fmla="*/ 282475 w 4543952"/>
                  <a:gd name="connsiteY433" fmla="*/ 1869779 h 6858000"/>
                  <a:gd name="connsiteX434" fmla="*/ 292573 w 4543952"/>
                  <a:gd name="connsiteY434" fmla="*/ 1825392 h 6858000"/>
                  <a:gd name="connsiteX435" fmla="*/ 292381 w 4543952"/>
                  <a:gd name="connsiteY435" fmla="*/ 1763286 h 6858000"/>
                  <a:gd name="connsiteX436" fmla="*/ 306480 w 4543952"/>
                  <a:gd name="connsiteY436" fmla="*/ 1650316 h 6858000"/>
                  <a:gd name="connsiteX437" fmla="*/ 347629 w 4543952"/>
                  <a:gd name="connsiteY437" fmla="*/ 1537536 h 6858000"/>
                  <a:gd name="connsiteX438" fmla="*/ 343629 w 4543952"/>
                  <a:gd name="connsiteY438" fmla="*/ 1489719 h 6858000"/>
                  <a:gd name="connsiteX439" fmla="*/ 344581 w 4543952"/>
                  <a:gd name="connsiteY439" fmla="*/ 1472574 h 6858000"/>
                  <a:gd name="connsiteX440" fmla="*/ 367252 w 4543952"/>
                  <a:gd name="connsiteY440" fmla="*/ 1318455 h 6858000"/>
                  <a:gd name="connsiteX441" fmla="*/ 369728 w 4543952"/>
                  <a:gd name="connsiteY441" fmla="*/ 1303023 h 6858000"/>
                  <a:gd name="connsiteX442" fmla="*/ 389921 w 4543952"/>
                  <a:gd name="connsiteY442" fmla="*/ 1230632 h 6858000"/>
                  <a:gd name="connsiteX443" fmla="*/ 402495 w 4543952"/>
                  <a:gd name="connsiteY443" fmla="*/ 1048124 h 6858000"/>
                  <a:gd name="connsiteX444" fmla="*/ 404019 w 4543952"/>
                  <a:gd name="connsiteY444" fmla="*/ 1036886 h 6858000"/>
                  <a:gd name="connsiteX445" fmla="*/ 393923 w 4543952"/>
                  <a:gd name="connsiteY445" fmla="*/ 975732 h 6858000"/>
                  <a:gd name="connsiteX446" fmla="*/ 379634 w 4543952"/>
                  <a:gd name="connsiteY446" fmla="*/ 945443 h 6858000"/>
                  <a:gd name="connsiteX447" fmla="*/ 364774 w 4543952"/>
                  <a:gd name="connsiteY447" fmla="*/ 898197 h 6858000"/>
                  <a:gd name="connsiteX448" fmla="*/ 359250 w 4543952"/>
                  <a:gd name="connsiteY448" fmla="*/ 850188 h 6858000"/>
                  <a:gd name="connsiteX449" fmla="*/ 381730 w 4543952"/>
                  <a:gd name="connsiteY449" fmla="*/ 769604 h 6858000"/>
                  <a:gd name="connsiteX450" fmla="*/ 384016 w 4543952"/>
                  <a:gd name="connsiteY450" fmla="*/ 740267 h 6858000"/>
                  <a:gd name="connsiteX451" fmla="*/ 394875 w 4543952"/>
                  <a:gd name="connsiteY451" fmla="*/ 674922 h 6858000"/>
                  <a:gd name="connsiteX452" fmla="*/ 394113 w 4543952"/>
                  <a:gd name="connsiteY452" fmla="*/ 617771 h 6858000"/>
                  <a:gd name="connsiteX453" fmla="*/ 376776 w 4543952"/>
                  <a:gd name="connsiteY453" fmla="*/ 571859 h 6858000"/>
                  <a:gd name="connsiteX454" fmla="*/ 373348 w 4543952"/>
                  <a:gd name="connsiteY454" fmla="*/ 505181 h 6858000"/>
                  <a:gd name="connsiteX455" fmla="*/ 385920 w 4543952"/>
                  <a:gd name="connsiteY455" fmla="*/ 462125 h 6858000"/>
                  <a:gd name="connsiteX456" fmla="*/ 387634 w 4543952"/>
                  <a:gd name="connsiteY456" fmla="*/ 453363 h 6858000"/>
                  <a:gd name="connsiteX457" fmla="*/ 388399 w 4543952"/>
                  <a:gd name="connsiteY457" fmla="*/ 340773 h 6858000"/>
                  <a:gd name="connsiteX458" fmla="*/ 350487 w 4543952"/>
                  <a:gd name="connsiteY458" fmla="*/ 200181 h 6858000"/>
                  <a:gd name="connsiteX459" fmla="*/ 342485 w 4543952"/>
                  <a:gd name="connsiteY459" fmla="*/ 176938 h 6858000"/>
                  <a:gd name="connsiteX460" fmla="*/ 328579 w 4543952"/>
                  <a:gd name="connsiteY460" fmla="*/ 63586 h 6858000"/>
                  <a:gd name="connsiteX461" fmla="*/ 314480 w 4543952"/>
                  <a:gd name="connsiteY461" fmla="*/ 2816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</a:cxnLst>
                <a:rect l="l" t="t" r="r" b="b"/>
                <a:pathLst>
                  <a:path w="4543952" h="6858000">
                    <a:moveTo>
                      <a:pt x="328959" y="6564619"/>
                    </a:moveTo>
                    <a:lnTo>
                      <a:pt x="306480" y="6588624"/>
                    </a:lnTo>
                    <a:cubicBezTo>
                      <a:pt x="298003" y="6597577"/>
                      <a:pt x="291954" y="6611341"/>
                      <a:pt x="289858" y="6625223"/>
                    </a:cubicBezTo>
                    <a:lnTo>
                      <a:pt x="289858" y="6625224"/>
                    </a:lnTo>
                    <a:lnTo>
                      <a:pt x="289870" y="6645551"/>
                    </a:lnTo>
                    <a:lnTo>
                      <a:pt x="296953" y="6662539"/>
                    </a:lnTo>
                    <a:lnTo>
                      <a:pt x="296953" y="6662541"/>
                    </a:lnTo>
                    <a:lnTo>
                      <a:pt x="296954" y="6662543"/>
                    </a:lnTo>
                    <a:lnTo>
                      <a:pt x="311551" y="6702975"/>
                    </a:lnTo>
                    <a:lnTo>
                      <a:pt x="297715" y="6742551"/>
                    </a:lnTo>
                    <a:lnTo>
                      <a:pt x="297714" y="6742554"/>
                    </a:lnTo>
                    <a:lnTo>
                      <a:pt x="283011" y="6776799"/>
                    </a:lnTo>
                    <a:lnTo>
                      <a:pt x="278238" y="6812061"/>
                    </a:lnTo>
                    <a:lnTo>
                      <a:pt x="278237" y="6812062"/>
                    </a:lnTo>
                    <a:lnTo>
                      <a:pt x="278237" y="6812063"/>
                    </a:lnTo>
                    <a:lnTo>
                      <a:pt x="278238" y="6812061"/>
                    </a:lnTo>
                    <a:lnTo>
                      <a:pt x="297714" y="6742554"/>
                    </a:lnTo>
                    <a:lnTo>
                      <a:pt x="297715" y="6742552"/>
                    </a:lnTo>
                    <a:cubicBezTo>
                      <a:pt x="306003" y="6729218"/>
                      <a:pt x="311147" y="6716168"/>
                      <a:pt x="311551" y="6702976"/>
                    </a:cubicBezTo>
                    <a:lnTo>
                      <a:pt x="311551" y="6702975"/>
                    </a:lnTo>
                    <a:lnTo>
                      <a:pt x="308405" y="6683026"/>
                    </a:lnTo>
                    <a:lnTo>
                      <a:pt x="296954" y="6662543"/>
                    </a:lnTo>
                    <a:lnTo>
                      <a:pt x="296953" y="6662540"/>
                    </a:lnTo>
                    <a:lnTo>
                      <a:pt x="296953" y="6662539"/>
                    </a:lnTo>
                    <a:lnTo>
                      <a:pt x="289858" y="6625224"/>
                    </a:lnTo>
                    <a:lnTo>
                      <a:pt x="306480" y="6588625"/>
                    </a:lnTo>
                    <a:cubicBezTo>
                      <a:pt x="312576" y="6582146"/>
                      <a:pt x="318672" y="6575478"/>
                      <a:pt x="328959" y="6564620"/>
                    </a:cubicBezTo>
                    <a:close/>
                    <a:moveTo>
                      <a:pt x="248638" y="6438980"/>
                    </a:moveTo>
                    <a:cubicBezTo>
                      <a:pt x="258140" y="6444076"/>
                      <a:pt x="265617" y="6451649"/>
                      <a:pt x="268569" y="6463840"/>
                    </a:cubicBezTo>
                    <a:lnTo>
                      <a:pt x="268572" y="6463848"/>
                    </a:lnTo>
                    <a:lnTo>
                      <a:pt x="279556" y="6508051"/>
                    </a:lnTo>
                    <a:lnTo>
                      <a:pt x="282367" y="6513011"/>
                    </a:lnTo>
                    <a:lnTo>
                      <a:pt x="284834" y="6521803"/>
                    </a:lnTo>
                    <a:lnTo>
                      <a:pt x="301172" y="6546194"/>
                    </a:lnTo>
                    <a:lnTo>
                      <a:pt x="301172" y="6546193"/>
                    </a:lnTo>
                    <a:lnTo>
                      <a:pt x="282367" y="6513011"/>
                    </a:lnTo>
                    <a:lnTo>
                      <a:pt x="268572" y="6463848"/>
                    </a:lnTo>
                    <a:lnTo>
                      <a:pt x="268569" y="6463839"/>
                    </a:lnTo>
                    <a:close/>
                    <a:moveTo>
                      <a:pt x="166047" y="6392242"/>
                    </a:moveTo>
                    <a:lnTo>
                      <a:pt x="173364" y="6407332"/>
                    </a:lnTo>
                    <a:lnTo>
                      <a:pt x="173364" y="6407331"/>
                    </a:lnTo>
                    <a:close/>
                    <a:moveTo>
                      <a:pt x="401733" y="4221390"/>
                    </a:moveTo>
                    <a:lnTo>
                      <a:pt x="396017" y="4253013"/>
                    </a:lnTo>
                    <a:cubicBezTo>
                      <a:pt x="383824" y="4277400"/>
                      <a:pt x="368204" y="4300069"/>
                      <a:pt x="356201" y="4324644"/>
                    </a:cubicBezTo>
                    <a:cubicBezTo>
                      <a:pt x="350487" y="4336456"/>
                      <a:pt x="347439" y="4350553"/>
                      <a:pt x="347247" y="4363889"/>
                    </a:cubicBezTo>
                    <a:lnTo>
                      <a:pt x="347247" y="4363890"/>
                    </a:lnTo>
                    <a:cubicBezTo>
                      <a:pt x="346295" y="4403325"/>
                      <a:pt x="346295" y="4442761"/>
                      <a:pt x="348009" y="4482004"/>
                    </a:cubicBezTo>
                    <a:cubicBezTo>
                      <a:pt x="350677" y="4546776"/>
                      <a:pt x="351249" y="4612500"/>
                      <a:pt x="408019" y="4659174"/>
                    </a:cubicBezTo>
                    <a:cubicBezTo>
                      <a:pt x="412591" y="4662986"/>
                      <a:pt x="415259" y="4671176"/>
                      <a:pt x="416021" y="4677655"/>
                    </a:cubicBezTo>
                    <a:cubicBezTo>
                      <a:pt x="419640" y="4707564"/>
                      <a:pt x="420022" y="4738235"/>
                      <a:pt x="425928" y="4767764"/>
                    </a:cubicBezTo>
                    <a:lnTo>
                      <a:pt x="427237" y="4800482"/>
                    </a:lnTo>
                    <a:lnTo>
                      <a:pt x="412401" y="4828915"/>
                    </a:lnTo>
                    <a:cubicBezTo>
                      <a:pt x="404115" y="4837702"/>
                      <a:pt x="397114" y="4847213"/>
                      <a:pt x="391971" y="4857316"/>
                    </a:cubicBezTo>
                    <a:lnTo>
                      <a:pt x="390221" y="4863342"/>
                    </a:lnTo>
                    <a:lnTo>
                      <a:pt x="387469" y="4867613"/>
                    </a:lnTo>
                    <a:lnTo>
                      <a:pt x="382691" y="4889274"/>
                    </a:lnTo>
                    <a:lnTo>
                      <a:pt x="382691" y="4889275"/>
                    </a:lnTo>
                    <a:cubicBezTo>
                      <a:pt x="382122" y="4896713"/>
                      <a:pt x="382634" y="4904357"/>
                      <a:pt x="384396" y="4912168"/>
                    </a:cubicBezTo>
                    <a:lnTo>
                      <a:pt x="385799" y="4933804"/>
                    </a:lnTo>
                    <a:lnTo>
                      <a:pt x="378247" y="4957452"/>
                    </a:lnTo>
                    <a:lnTo>
                      <a:pt x="360964" y="4987036"/>
                    </a:lnTo>
                    <a:cubicBezTo>
                      <a:pt x="349725" y="5003800"/>
                      <a:pt x="335627" y="5022851"/>
                      <a:pt x="334485" y="5041520"/>
                    </a:cubicBezTo>
                    <a:cubicBezTo>
                      <a:pt x="333557" y="5057380"/>
                      <a:pt x="327458" y="5072410"/>
                      <a:pt x="321371" y="5087422"/>
                    </a:cubicBezTo>
                    <a:lnTo>
                      <a:pt x="321364" y="5087449"/>
                    </a:lnTo>
                    <a:lnTo>
                      <a:pt x="315482" y="5102460"/>
                    </a:lnTo>
                    <a:lnTo>
                      <a:pt x="308338" y="5133219"/>
                    </a:lnTo>
                    <a:lnTo>
                      <a:pt x="308337" y="5133223"/>
                    </a:lnTo>
                    <a:lnTo>
                      <a:pt x="308337" y="5133224"/>
                    </a:lnTo>
                    <a:lnTo>
                      <a:pt x="315052" y="5166113"/>
                    </a:lnTo>
                    <a:lnTo>
                      <a:pt x="314362" y="5172089"/>
                    </a:lnTo>
                    <a:cubicBezTo>
                      <a:pt x="313481" y="5174399"/>
                      <a:pt x="312290" y="5176875"/>
                      <a:pt x="311814" y="5179066"/>
                    </a:cubicBezTo>
                    <a:lnTo>
                      <a:pt x="311814" y="5179067"/>
                    </a:lnTo>
                    <a:cubicBezTo>
                      <a:pt x="304574" y="5214121"/>
                      <a:pt x="311624" y="5247078"/>
                      <a:pt x="335437" y="5272796"/>
                    </a:cubicBezTo>
                    <a:lnTo>
                      <a:pt x="360397" y="5321350"/>
                    </a:lnTo>
                    <a:lnTo>
                      <a:pt x="364317" y="5355013"/>
                    </a:lnTo>
                    <a:lnTo>
                      <a:pt x="359440" y="5385383"/>
                    </a:lnTo>
                    <a:cubicBezTo>
                      <a:pt x="356201" y="5398720"/>
                      <a:pt x="353915" y="5412056"/>
                      <a:pt x="351249" y="5425581"/>
                    </a:cubicBezTo>
                    <a:cubicBezTo>
                      <a:pt x="347439" y="5443869"/>
                      <a:pt x="343437" y="5462350"/>
                      <a:pt x="339627" y="5480636"/>
                    </a:cubicBezTo>
                    <a:cubicBezTo>
                      <a:pt x="337722" y="5489496"/>
                      <a:pt x="335151" y="5498831"/>
                      <a:pt x="335103" y="5507666"/>
                    </a:cubicBezTo>
                    <a:lnTo>
                      <a:pt x="335103" y="5507667"/>
                    </a:lnTo>
                    <a:lnTo>
                      <a:pt x="337324" y="5520421"/>
                    </a:lnTo>
                    <a:lnTo>
                      <a:pt x="345722" y="5531691"/>
                    </a:lnTo>
                    <a:lnTo>
                      <a:pt x="345723" y="5531693"/>
                    </a:lnTo>
                    <a:lnTo>
                      <a:pt x="355869" y="5547577"/>
                    </a:lnTo>
                    <a:lnTo>
                      <a:pt x="346295" y="5562745"/>
                    </a:lnTo>
                    <a:cubicBezTo>
                      <a:pt x="303622" y="5600466"/>
                      <a:pt x="276951" y="5646188"/>
                      <a:pt x="275047" y="5704482"/>
                    </a:cubicBezTo>
                    <a:cubicBezTo>
                      <a:pt x="274665" y="5716484"/>
                      <a:pt x="271999" y="5728677"/>
                      <a:pt x="269141" y="5740487"/>
                    </a:cubicBezTo>
                    <a:cubicBezTo>
                      <a:pt x="267426" y="5747727"/>
                      <a:pt x="265520" y="5756492"/>
                      <a:pt x="260376" y="5760872"/>
                    </a:cubicBezTo>
                    <a:cubicBezTo>
                      <a:pt x="221133" y="5794973"/>
                      <a:pt x="193890" y="5837456"/>
                      <a:pt x="171981" y="5883750"/>
                    </a:cubicBezTo>
                    <a:lnTo>
                      <a:pt x="171979" y="5883755"/>
                    </a:lnTo>
                    <a:lnTo>
                      <a:pt x="160957" y="5909350"/>
                    </a:lnTo>
                    <a:lnTo>
                      <a:pt x="154076" y="5935945"/>
                    </a:lnTo>
                    <a:lnTo>
                      <a:pt x="154075" y="5935948"/>
                    </a:lnTo>
                    <a:lnTo>
                      <a:pt x="154075" y="5935949"/>
                    </a:lnTo>
                    <a:lnTo>
                      <a:pt x="154242" y="5964476"/>
                    </a:lnTo>
                    <a:lnTo>
                      <a:pt x="157695" y="5993289"/>
                    </a:lnTo>
                    <a:lnTo>
                      <a:pt x="157695" y="5993291"/>
                    </a:lnTo>
                    <a:cubicBezTo>
                      <a:pt x="158837" y="6004531"/>
                      <a:pt x="158647" y="6017485"/>
                      <a:pt x="164171" y="6026440"/>
                    </a:cubicBezTo>
                    <a:cubicBezTo>
                      <a:pt x="181508" y="6054825"/>
                      <a:pt x="200176" y="6082258"/>
                      <a:pt x="220371" y="6108738"/>
                    </a:cubicBezTo>
                    <a:lnTo>
                      <a:pt x="234064" y="6133314"/>
                    </a:lnTo>
                    <a:lnTo>
                      <a:pt x="218468" y="6155599"/>
                    </a:lnTo>
                    <a:lnTo>
                      <a:pt x="218465" y="6155601"/>
                    </a:lnTo>
                    <a:cubicBezTo>
                      <a:pt x="196176" y="6175796"/>
                      <a:pt x="184556" y="6200943"/>
                      <a:pt x="179794" y="6228755"/>
                    </a:cubicBezTo>
                    <a:cubicBezTo>
                      <a:pt x="172363" y="6272763"/>
                      <a:pt x="166077" y="6317150"/>
                      <a:pt x="162457" y="6361538"/>
                    </a:cubicBezTo>
                    <a:lnTo>
                      <a:pt x="162457" y="6361539"/>
                    </a:lnTo>
                    <a:lnTo>
                      <a:pt x="179794" y="6228756"/>
                    </a:lnTo>
                    <a:cubicBezTo>
                      <a:pt x="184556" y="6200944"/>
                      <a:pt x="196176" y="6175797"/>
                      <a:pt x="218465" y="6155602"/>
                    </a:cubicBezTo>
                    <a:lnTo>
                      <a:pt x="218468" y="6155599"/>
                    </a:lnTo>
                    <a:lnTo>
                      <a:pt x="230364" y="6143189"/>
                    </a:lnTo>
                    <a:lnTo>
                      <a:pt x="234064" y="6133314"/>
                    </a:lnTo>
                    <a:lnTo>
                      <a:pt x="234064" y="6133313"/>
                    </a:lnTo>
                    <a:cubicBezTo>
                      <a:pt x="233993" y="6126883"/>
                      <a:pt x="229039" y="6120073"/>
                      <a:pt x="220371" y="6108737"/>
                    </a:cubicBezTo>
                    <a:cubicBezTo>
                      <a:pt x="200176" y="6082257"/>
                      <a:pt x="181508" y="6054824"/>
                      <a:pt x="164171" y="6026439"/>
                    </a:cubicBezTo>
                    <a:cubicBezTo>
                      <a:pt x="158647" y="6017484"/>
                      <a:pt x="158837" y="6004530"/>
                      <a:pt x="157695" y="5993290"/>
                    </a:cubicBezTo>
                    <a:lnTo>
                      <a:pt x="157695" y="5993289"/>
                    </a:lnTo>
                    <a:lnTo>
                      <a:pt x="154075" y="5935949"/>
                    </a:lnTo>
                    <a:lnTo>
                      <a:pt x="154076" y="5935945"/>
                    </a:lnTo>
                    <a:lnTo>
                      <a:pt x="171979" y="5883755"/>
                    </a:lnTo>
                    <a:lnTo>
                      <a:pt x="171981" y="5883751"/>
                    </a:lnTo>
                    <a:cubicBezTo>
                      <a:pt x="193890" y="5837457"/>
                      <a:pt x="221133" y="5794974"/>
                      <a:pt x="260376" y="5760873"/>
                    </a:cubicBezTo>
                    <a:cubicBezTo>
                      <a:pt x="265520" y="5756493"/>
                      <a:pt x="267426" y="5747728"/>
                      <a:pt x="269141" y="5740488"/>
                    </a:cubicBezTo>
                    <a:cubicBezTo>
                      <a:pt x="271999" y="5728678"/>
                      <a:pt x="274665" y="5716485"/>
                      <a:pt x="275047" y="5704483"/>
                    </a:cubicBezTo>
                    <a:cubicBezTo>
                      <a:pt x="276951" y="5646189"/>
                      <a:pt x="303622" y="5600467"/>
                      <a:pt x="346295" y="5562746"/>
                    </a:cubicBezTo>
                    <a:cubicBezTo>
                      <a:pt x="352392" y="5557317"/>
                      <a:pt x="355774" y="5552507"/>
                      <a:pt x="355869" y="5547578"/>
                    </a:cubicBezTo>
                    <a:lnTo>
                      <a:pt x="355869" y="5547577"/>
                    </a:lnTo>
                    <a:cubicBezTo>
                      <a:pt x="355964" y="5542648"/>
                      <a:pt x="352773" y="5537599"/>
                      <a:pt x="345723" y="5531692"/>
                    </a:cubicBezTo>
                    <a:lnTo>
                      <a:pt x="345722" y="5531691"/>
                    </a:lnTo>
                    <a:lnTo>
                      <a:pt x="335103" y="5507667"/>
                    </a:lnTo>
                    <a:lnTo>
                      <a:pt x="339627" y="5480637"/>
                    </a:lnTo>
                    <a:cubicBezTo>
                      <a:pt x="343437" y="5462351"/>
                      <a:pt x="347439" y="5443870"/>
                      <a:pt x="351249" y="5425582"/>
                    </a:cubicBezTo>
                    <a:cubicBezTo>
                      <a:pt x="353915" y="5412057"/>
                      <a:pt x="356201" y="5398721"/>
                      <a:pt x="359440" y="5385384"/>
                    </a:cubicBezTo>
                    <a:cubicBezTo>
                      <a:pt x="361965" y="5375002"/>
                      <a:pt x="363668" y="5364882"/>
                      <a:pt x="364317" y="5355014"/>
                    </a:cubicBezTo>
                    <a:lnTo>
                      <a:pt x="364317" y="5355013"/>
                    </a:lnTo>
                    <a:lnTo>
                      <a:pt x="362870" y="5326162"/>
                    </a:lnTo>
                    <a:lnTo>
                      <a:pt x="360397" y="5321350"/>
                    </a:lnTo>
                    <a:lnTo>
                      <a:pt x="359341" y="5312287"/>
                    </a:lnTo>
                    <a:cubicBezTo>
                      <a:pt x="354789" y="5298594"/>
                      <a:pt x="347082" y="5285440"/>
                      <a:pt x="335437" y="5272795"/>
                    </a:cubicBezTo>
                    <a:cubicBezTo>
                      <a:pt x="323531" y="5259936"/>
                      <a:pt x="315815" y="5245268"/>
                      <a:pt x="311981" y="5229432"/>
                    </a:cubicBezTo>
                    <a:lnTo>
                      <a:pt x="311814" y="5179067"/>
                    </a:lnTo>
                    <a:lnTo>
                      <a:pt x="314362" y="5172090"/>
                    </a:lnTo>
                    <a:cubicBezTo>
                      <a:pt x="315243" y="5169780"/>
                      <a:pt x="315814" y="5167637"/>
                      <a:pt x="315052" y="5166113"/>
                    </a:cubicBezTo>
                    <a:lnTo>
                      <a:pt x="315052" y="5166112"/>
                    </a:lnTo>
                    <a:lnTo>
                      <a:pt x="308337" y="5133224"/>
                    </a:lnTo>
                    <a:lnTo>
                      <a:pt x="308338" y="5133219"/>
                    </a:lnTo>
                    <a:lnTo>
                      <a:pt x="321364" y="5087449"/>
                    </a:lnTo>
                    <a:lnTo>
                      <a:pt x="327270" y="5072375"/>
                    </a:lnTo>
                    <a:cubicBezTo>
                      <a:pt x="330949" y="5062299"/>
                      <a:pt x="333866" y="5052095"/>
                      <a:pt x="334485" y="5041521"/>
                    </a:cubicBezTo>
                    <a:cubicBezTo>
                      <a:pt x="335627" y="5022852"/>
                      <a:pt x="349725" y="5003801"/>
                      <a:pt x="360964" y="4987037"/>
                    </a:cubicBezTo>
                    <a:cubicBezTo>
                      <a:pt x="366751" y="4978392"/>
                      <a:pt x="372458" y="4970096"/>
                      <a:pt x="376969" y="4961455"/>
                    </a:cubicBezTo>
                    <a:lnTo>
                      <a:pt x="378247" y="4957452"/>
                    </a:lnTo>
                    <a:lnTo>
                      <a:pt x="381039" y="4952672"/>
                    </a:lnTo>
                    <a:lnTo>
                      <a:pt x="385799" y="4933804"/>
                    </a:lnTo>
                    <a:cubicBezTo>
                      <a:pt x="386468" y="4927121"/>
                      <a:pt x="386111" y="4919978"/>
                      <a:pt x="384396" y="4912167"/>
                    </a:cubicBezTo>
                    <a:lnTo>
                      <a:pt x="382691" y="4889274"/>
                    </a:lnTo>
                    <a:lnTo>
                      <a:pt x="390221" y="4863342"/>
                    </a:lnTo>
                    <a:lnTo>
                      <a:pt x="412401" y="4828916"/>
                    </a:lnTo>
                    <a:cubicBezTo>
                      <a:pt x="420784" y="4819963"/>
                      <a:pt x="425356" y="4810580"/>
                      <a:pt x="427237" y="4800483"/>
                    </a:cubicBezTo>
                    <a:lnTo>
                      <a:pt x="427237" y="4800482"/>
                    </a:lnTo>
                    <a:cubicBezTo>
                      <a:pt x="429119" y="4790385"/>
                      <a:pt x="428309" y="4779574"/>
                      <a:pt x="425928" y="4767763"/>
                    </a:cubicBezTo>
                    <a:cubicBezTo>
                      <a:pt x="420022" y="4738234"/>
                      <a:pt x="419640" y="4707563"/>
                      <a:pt x="416021" y="4677654"/>
                    </a:cubicBezTo>
                    <a:cubicBezTo>
                      <a:pt x="415259" y="4671175"/>
                      <a:pt x="412591" y="4662985"/>
                      <a:pt x="408019" y="4659173"/>
                    </a:cubicBezTo>
                    <a:cubicBezTo>
                      <a:pt x="351249" y="4612499"/>
                      <a:pt x="350677" y="4546775"/>
                      <a:pt x="348009" y="4482003"/>
                    </a:cubicBezTo>
                    <a:lnTo>
                      <a:pt x="347247" y="4363890"/>
                    </a:lnTo>
                    <a:lnTo>
                      <a:pt x="356201" y="4324645"/>
                    </a:lnTo>
                    <a:cubicBezTo>
                      <a:pt x="368204" y="4300070"/>
                      <a:pt x="383824" y="4277401"/>
                      <a:pt x="396017" y="4253014"/>
                    </a:cubicBezTo>
                    <a:cubicBezTo>
                      <a:pt x="400781" y="4243872"/>
                      <a:pt x="400971" y="4232060"/>
                      <a:pt x="401733" y="4221391"/>
                    </a:cubicBezTo>
                    <a:close/>
                    <a:moveTo>
                      <a:pt x="332842" y="2836171"/>
                    </a:moveTo>
                    <a:lnTo>
                      <a:pt x="332842" y="2836172"/>
                    </a:lnTo>
                    <a:cubicBezTo>
                      <a:pt x="336914" y="2839982"/>
                      <a:pt x="340200" y="2844316"/>
                      <a:pt x="341533" y="2848793"/>
                    </a:cubicBezTo>
                    <a:lnTo>
                      <a:pt x="358166" y="2903544"/>
                    </a:lnTo>
                    <a:lnTo>
                      <a:pt x="366072" y="2947858"/>
                    </a:lnTo>
                    <a:lnTo>
                      <a:pt x="366072" y="2947862"/>
                    </a:lnTo>
                    <a:lnTo>
                      <a:pt x="362488" y="2982147"/>
                    </a:lnTo>
                    <a:cubicBezTo>
                      <a:pt x="354392" y="3014152"/>
                      <a:pt x="350582" y="3045776"/>
                      <a:pt x="350796" y="3077400"/>
                    </a:cubicBezTo>
                    <a:lnTo>
                      <a:pt x="350796" y="3077401"/>
                    </a:lnTo>
                    <a:cubicBezTo>
                      <a:pt x="351010" y="3109025"/>
                      <a:pt x="355249" y="3140649"/>
                      <a:pt x="363250" y="3172654"/>
                    </a:cubicBezTo>
                    <a:cubicBezTo>
                      <a:pt x="389159" y="3276480"/>
                      <a:pt x="416591" y="3380305"/>
                      <a:pt x="410877" y="3489467"/>
                    </a:cubicBezTo>
                    <a:cubicBezTo>
                      <a:pt x="409925" y="3507563"/>
                      <a:pt x="421546" y="3529090"/>
                      <a:pt x="432976" y="3544713"/>
                    </a:cubicBezTo>
                    <a:cubicBezTo>
                      <a:pt x="438406" y="3552190"/>
                      <a:pt x="442585" y="3557715"/>
                      <a:pt x="445520" y="3562320"/>
                    </a:cubicBezTo>
                    <a:lnTo>
                      <a:pt x="450598" y="3574407"/>
                    </a:lnTo>
                    <a:lnTo>
                      <a:pt x="448246" y="3587173"/>
                    </a:lnTo>
                    <a:cubicBezTo>
                      <a:pt x="446228" y="3592231"/>
                      <a:pt x="442978" y="3598434"/>
                      <a:pt x="438500" y="3606816"/>
                    </a:cubicBezTo>
                    <a:cubicBezTo>
                      <a:pt x="434118" y="3614818"/>
                      <a:pt x="431452" y="3624724"/>
                      <a:pt x="424974" y="3630631"/>
                    </a:cubicBezTo>
                    <a:cubicBezTo>
                      <a:pt x="408496" y="3645681"/>
                      <a:pt x="402257" y="3662493"/>
                      <a:pt x="400733" y="3680162"/>
                    </a:cubicBezTo>
                    <a:lnTo>
                      <a:pt x="400733" y="3680163"/>
                    </a:lnTo>
                    <a:lnTo>
                      <a:pt x="404781" y="3734837"/>
                    </a:lnTo>
                    <a:lnTo>
                      <a:pt x="404399" y="3754651"/>
                    </a:lnTo>
                    <a:cubicBezTo>
                      <a:pt x="398399" y="3767129"/>
                      <a:pt x="396447" y="3778654"/>
                      <a:pt x="398042" y="3789775"/>
                    </a:cubicBezTo>
                    <a:lnTo>
                      <a:pt x="398042" y="3789776"/>
                    </a:lnTo>
                    <a:cubicBezTo>
                      <a:pt x="399638" y="3800896"/>
                      <a:pt x="404781" y="3811613"/>
                      <a:pt x="412973" y="3822472"/>
                    </a:cubicBezTo>
                    <a:lnTo>
                      <a:pt x="427308" y="3852619"/>
                    </a:lnTo>
                    <a:lnTo>
                      <a:pt x="417926" y="3885336"/>
                    </a:lnTo>
                    <a:lnTo>
                      <a:pt x="417925" y="3885337"/>
                    </a:lnTo>
                    <a:cubicBezTo>
                      <a:pt x="398494" y="3910103"/>
                      <a:pt x="388302" y="3935726"/>
                      <a:pt x="386040" y="3962158"/>
                    </a:cubicBezTo>
                    <a:lnTo>
                      <a:pt x="386040" y="3962159"/>
                    </a:lnTo>
                    <a:lnTo>
                      <a:pt x="388431" y="4002409"/>
                    </a:lnTo>
                    <a:lnTo>
                      <a:pt x="401733" y="4043837"/>
                    </a:lnTo>
                    <a:lnTo>
                      <a:pt x="401733" y="4043839"/>
                    </a:lnTo>
                    <a:lnTo>
                      <a:pt x="416855" y="4103825"/>
                    </a:lnTo>
                    <a:lnTo>
                      <a:pt x="405544" y="4165381"/>
                    </a:lnTo>
                    <a:lnTo>
                      <a:pt x="405543" y="4165382"/>
                    </a:lnTo>
                    <a:cubicBezTo>
                      <a:pt x="402114" y="4173479"/>
                      <a:pt x="401543" y="4182766"/>
                      <a:pt x="401638" y="4192386"/>
                    </a:cubicBezTo>
                    <a:lnTo>
                      <a:pt x="401638" y="4192387"/>
                    </a:lnTo>
                    <a:lnTo>
                      <a:pt x="405543" y="4165383"/>
                    </a:lnTo>
                    <a:lnTo>
                      <a:pt x="405544" y="4165381"/>
                    </a:lnTo>
                    <a:lnTo>
                      <a:pt x="414887" y="4134255"/>
                    </a:lnTo>
                    <a:lnTo>
                      <a:pt x="416855" y="4103825"/>
                    </a:lnTo>
                    <a:lnTo>
                      <a:pt x="416855" y="4103824"/>
                    </a:lnTo>
                    <a:cubicBezTo>
                      <a:pt x="415879" y="4083701"/>
                      <a:pt x="410497" y="4063841"/>
                      <a:pt x="401733" y="4043838"/>
                    </a:cubicBezTo>
                    <a:lnTo>
                      <a:pt x="401733" y="4043837"/>
                    </a:lnTo>
                    <a:lnTo>
                      <a:pt x="386040" y="3962159"/>
                    </a:lnTo>
                    <a:lnTo>
                      <a:pt x="395544" y="3923124"/>
                    </a:lnTo>
                    <a:cubicBezTo>
                      <a:pt x="400804" y="3910318"/>
                      <a:pt x="408210" y="3897721"/>
                      <a:pt x="417925" y="3885338"/>
                    </a:cubicBezTo>
                    <a:lnTo>
                      <a:pt x="417926" y="3885336"/>
                    </a:lnTo>
                    <a:lnTo>
                      <a:pt x="426528" y="3868763"/>
                    </a:lnTo>
                    <a:lnTo>
                      <a:pt x="427308" y="3852619"/>
                    </a:lnTo>
                    <a:lnTo>
                      <a:pt x="427308" y="3852618"/>
                    </a:lnTo>
                    <a:cubicBezTo>
                      <a:pt x="425642" y="3842045"/>
                      <a:pt x="420022" y="3831901"/>
                      <a:pt x="412973" y="3822471"/>
                    </a:cubicBezTo>
                    <a:lnTo>
                      <a:pt x="398042" y="3789775"/>
                    </a:lnTo>
                    <a:lnTo>
                      <a:pt x="404399" y="3754652"/>
                    </a:lnTo>
                    <a:cubicBezTo>
                      <a:pt x="407067" y="3749125"/>
                      <a:pt x="405733" y="3741315"/>
                      <a:pt x="404781" y="3734837"/>
                    </a:cubicBezTo>
                    <a:lnTo>
                      <a:pt x="404781" y="3734836"/>
                    </a:lnTo>
                    <a:lnTo>
                      <a:pt x="400733" y="3680163"/>
                    </a:lnTo>
                    <a:lnTo>
                      <a:pt x="407246" y="3654415"/>
                    </a:lnTo>
                    <a:cubicBezTo>
                      <a:pt x="411056" y="3646122"/>
                      <a:pt x="416735" y="3638157"/>
                      <a:pt x="424974" y="3630632"/>
                    </a:cubicBezTo>
                    <a:cubicBezTo>
                      <a:pt x="431452" y="3624725"/>
                      <a:pt x="434118" y="3614819"/>
                      <a:pt x="438500" y="3606817"/>
                    </a:cubicBezTo>
                    <a:cubicBezTo>
                      <a:pt x="447455" y="3590053"/>
                      <a:pt x="451503" y="3582004"/>
                      <a:pt x="450598" y="3574408"/>
                    </a:cubicBezTo>
                    <a:lnTo>
                      <a:pt x="450598" y="3574407"/>
                    </a:lnTo>
                    <a:cubicBezTo>
                      <a:pt x="449693" y="3566810"/>
                      <a:pt x="443835" y="3559667"/>
                      <a:pt x="432976" y="3544712"/>
                    </a:cubicBezTo>
                    <a:cubicBezTo>
                      <a:pt x="421546" y="3529089"/>
                      <a:pt x="409925" y="3507562"/>
                      <a:pt x="410877" y="3489466"/>
                    </a:cubicBezTo>
                    <a:cubicBezTo>
                      <a:pt x="416591" y="3380304"/>
                      <a:pt x="389159" y="3276479"/>
                      <a:pt x="363250" y="3172653"/>
                    </a:cubicBezTo>
                    <a:lnTo>
                      <a:pt x="350796" y="3077401"/>
                    </a:lnTo>
                    <a:lnTo>
                      <a:pt x="362488" y="2982148"/>
                    </a:lnTo>
                    <a:cubicBezTo>
                      <a:pt x="365441" y="2970575"/>
                      <a:pt x="366442" y="2959156"/>
                      <a:pt x="366072" y="2947862"/>
                    </a:cubicBezTo>
                    <a:lnTo>
                      <a:pt x="366072" y="2947861"/>
                    </a:lnTo>
                    <a:lnTo>
                      <a:pt x="366072" y="2947858"/>
                    </a:lnTo>
                    <a:lnTo>
                      <a:pt x="361441" y="2914327"/>
                    </a:lnTo>
                    <a:lnTo>
                      <a:pt x="358166" y="2903544"/>
                    </a:lnTo>
                    <a:lnTo>
                      <a:pt x="357138" y="2897784"/>
                    </a:lnTo>
                    <a:cubicBezTo>
                      <a:pt x="352392" y="2881306"/>
                      <a:pt x="346534" y="2865009"/>
                      <a:pt x="341533" y="2848792"/>
                    </a:cubicBezTo>
                    <a:close/>
                    <a:moveTo>
                      <a:pt x="296001" y="2745351"/>
                    </a:moveTo>
                    <a:lnTo>
                      <a:pt x="289670" y="2770757"/>
                    </a:lnTo>
                    <a:lnTo>
                      <a:pt x="290080" y="2778005"/>
                    </a:lnTo>
                    <a:lnTo>
                      <a:pt x="289301" y="2782304"/>
                    </a:lnTo>
                    <a:lnTo>
                      <a:pt x="290501" y="2785439"/>
                    </a:lnTo>
                    <a:lnTo>
                      <a:pt x="290929" y="2793022"/>
                    </a:lnTo>
                    <a:lnTo>
                      <a:pt x="300579" y="2811779"/>
                    </a:lnTo>
                    <a:lnTo>
                      <a:pt x="300582" y="2811786"/>
                    </a:lnTo>
                    <a:lnTo>
                      <a:pt x="300583" y="2811786"/>
                    </a:lnTo>
                    <a:lnTo>
                      <a:pt x="300579" y="2811779"/>
                    </a:lnTo>
                    <a:lnTo>
                      <a:pt x="290501" y="2785439"/>
                    </a:lnTo>
                    <a:lnTo>
                      <a:pt x="290080" y="2778005"/>
                    </a:lnTo>
                    <a:close/>
                    <a:moveTo>
                      <a:pt x="817328" y="1508457"/>
                    </a:moveTo>
                    <a:lnTo>
                      <a:pt x="845421" y="1596212"/>
                    </a:lnTo>
                    <a:cubicBezTo>
                      <a:pt x="847898" y="1604977"/>
                      <a:pt x="846373" y="1615835"/>
                      <a:pt x="843517" y="1624979"/>
                    </a:cubicBezTo>
                    <a:cubicBezTo>
                      <a:pt x="833801" y="1656222"/>
                      <a:pt x="809415" y="1676035"/>
                      <a:pt x="786935" y="1697752"/>
                    </a:cubicBezTo>
                    <a:cubicBezTo>
                      <a:pt x="777029" y="1707278"/>
                      <a:pt x="769981" y="1720422"/>
                      <a:pt x="764267" y="1733187"/>
                    </a:cubicBezTo>
                    <a:cubicBezTo>
                      <a:pt x="749595" y="1766334"/>
                      <a:pt x="736452" y="1800245"/>
                      <a:pt x="722546" y="1833774"/>
                    </a:cubicBezTo>
                    <a:cubicBezTo>
                      <a:pt x="721212" y="1837012"/>
                      <a:pt x="717783" y="1839678"/>
                      <a:pt x="714925" y="1842157"/>
                    </a:cubicBezTo>
                    <a:cubicBezTo>
                      <a:pt x="684824" y="1866921"/>
                      <a:pt x="654535" y="1891496"/>
                      <a:pt x="624434" y="1916453"/>
                    </a:cubicBezTo>
                    <a:cubicBezTo>
                      <a:pt x="618720" y="1921215"/>
                      <a:pt x="614528" y="1928075"/>
                      <a:pt x="609004" y="1933218"/>
                    </a:cubicBezTo>
                    <a:cubicBezTo>
                      <a:pt x="601384" y="1940458"/>
                      <a:pt x="594143" y="1949602"/>
                      <a:pt x="584999" y="1953412"/>
                    </a:cubicBezTo>
                    <a:cubicBezTo>
                      <a:pt x="556234" y="1965223"/>
                      <a:pt x="543850" y="1987893"/>
                      <a:pt x="538516" y="2016468"/>
                    </a:cubicBezTo>
                    <a:cubicBezTo>
                      <a:pt x="533563" y="2042569"/>
                      <a:pt x="529371" y="2068668"/>
                      <a:pt x="523657" y="2094577"/>
                    </a:cubicBezTo>
                    <a:cubicBezTo>
                      <a:pt x="516799" y="2126200"/>
                      <a:pt x="509369" y="2157635"/>
                      <a:pt x="500986" y="2188878"/>
                    </a:cubicBezTo>
                    <a:cubicBezTo>
                      <a:pt x="497366" y="2202403"/>
                      <a:pt x="493176" y="2216691"/>
                      <a:pt x="485746" y="2228313"/>
                    </a:cubicBezTo>
                    <a:cubicBezTo>
                      <a:pt x="465171" y="2260889"/>
                      <a:pt x="451265" y="2295752"/>
                      <a:pt x="456789" y="2334043"/>
                    </a:cubicBezTo>
                    <a:cubicBezTo>
                      <a:pt x="461171" y="2364714"/>
                      <a:pt x="449931" y="2390433"/>
                      <a:pt x="432404" y="2409484"/>
                    </a:cubicBezTo>
                    <a:cubicBezTo>
                      <a:pt x="424451" y="2418153"/>
                      <a:pt x="418938" y="2426976"/>
                      <a:pt x="415303" y="2435912"/>
                    </a:cubicBezTo>
                    <a:lnTo>
                      <a:pt x="415303" y="2435912"/>
                    </a:lnTo>
                    <a:lnTo>
                      <a:pt x="415303" y="2435912"/>
                    </a:lnTo>
                    <a:lnTo>
                      <a:pt x="414227" y="2440915"/>
                    </a:lnTo>
                    <a:lnTo>
                      <a:pt x="409472" y="2463016"/>
                    </a:lnTo>
                    <a:lnTo>
                      <a:pt x="409472" y="2463017"/>
                    </a:lnTo>
                    <a:lnTo>
                      <a:pt x="411535" y="2490550"/>
                    </a:lnTo>
                    <a:lnTo>
                      <a:pt x="418115" y="2518261"/>
                    </a:lnTo>
                    <a:lnTo>
                      <a:pt x="418115" y="2518264"/>
                    </a:lnTo>
                    <a:lnTo>
                      <a:pt x="421759" y="2545006"/>
                    </a:lnTo>
                    <a:lnTo>
                      <a:pt x="417545" y="2571033"/>
                    </a:lnTo>
                    <a:cubicBezTo>
                      <a:pt x="405543" y="2612944"/>
                      <a:pt x="372966" y="2640949"/>
                      <a:pt x="344391" y="2668000"/>
                    </a:cubicBezTo>
                    <a:cubicBezTo>
                      <a:pt x="320006" y="2691053"/>
                      <a:pt x="306290" y="2716962"/>
                      <a:pt x="296001" y="2745347"/>
                    </a:cubicBezTo>
                    <a:lnTo>
                      <a:pt x="296001" y="2745348"/>
                    </a:lnTo>
                    <a:cubicBezTo>
                      <a:pt x="306290" y="2716963"/>
                      <a:pt x="320006" y="2691054"/>
                      <a:pt x="344391" y="2668001"/>
                    </a:cubicBezTo>
                    <a:cubicBezTo>
                      <a:pt x="372966" y="2640950"/>
                      <a:pt x="405543" y="2612945"/>
                      <a:pt x="417545" y="2571034"/>
                    </a:cubicBezTo>
                    <a:cubicBezTo>
                      <a:pt x="420117" y="2561985"/>
                      <a:pt x="421593" y="2553555"/>
                      <a:pt x="421760" y="2545006"/>
                    </a:cubicBezTo>
                    <a:lnTo>
                      <a:pt x="421759" y="2545006"/>
                    </a:lnTo>
                    <a:lnTo>
                      <a:pt x="421760" y="2545005"/>
                    </a:lnTo>
                    <a:cubicBezTo>
                      <a:pt x="421926" y="2536456"/>
                      <a:pt x="420783" y="2527789"/>
                      <a:pt x="418115" y="2518263"/>
                    </a:cubicBezTo>
                    <a:lnTo>
                      <a:pt x="418115" y="2518261"/>
                    </a:lnTo>
                    <a:lnTo>
                      <a:pt x="409472" y="2463017"/>
                    </a:lnTo>
                    <a:lnTo>
                      <a:pt x="414227" y="2440915"/>
                    </a:lnTo>
                    <a:lnTo>
                      <a:pt x="415303" y="2435912"/>
                    </a:lnTo>
                    <a:lnTo>
                      <a:pt x="432404" y="2409485"/>
                    </a:lnTo>
                    <a:cubicBezTo>
                      <a:pt x="449931" y="2390434"/>
                      <a:pt x="461171" y="2364715"/>
                      <a:pt x="456789" y="2334044"/>
                    </a:cubicBezTo>
                    <a:cubicBezTo>
                      <a:pt x="451265" y="2295753"/>
                      <a:pt x="465171" y="2260890"/>
                      <a:pt x="485746" y="2228314"/>
                    </a:cubicBezTo>
                    <a:cubicBezTo>
                      <a:pt x="493176" y="2216692"/>
                      <a:pt x="497366" y="2202404"/>
                      <a:pt x="500986" y="2188879"/>
                    </a:cubicBezTo>
                    <a:cubicBezTo>
                      <a:pt x="509369" y="2157636"/>
                      <a:pt x="516799" y="2126201"/>
                      <a:pt x="523657" y="2094578"/>
                    </a:cubicBezTo>
                    <a:cubicBezTo>
                      <a:pt x="529371" y="2068669"/>
                      <a:pt x="533563" y="2042570"/>
                      <a:pt x="538516" y="2016469"/>
                    </a:cubicBezTo>
                    <a:cubicBezTo>
                      <a:pt x="543850" y="1987894"/>
                      <a:pt x="556234" y="1965224"/>
                      <a:pt x="584999" y="1953413"/>
                    </a:cubicBezTo>
                    <a:cubicBezTo>
                      <a:pt x="594143" y="1949603"/>
                      <a:pt x="601384" y="1940459"/>
                      <a:pt x="609004" y="1933219"/>
                    </a:cubicBezTo>
                    <a:cubicBezTo>
                      <a:pt x="614528" y="1928076"/>
                      <a:pt x="618720" y="1921216"/>
                      <a:pt x="624434" y="1916454"/>
                    </a:cubicBezTo>
                    <a:cubicBezTo>
                      <a:pt x="654535" y="1891497"/>
                      <a:pt x="684824" y="1866922"/>
                      <a:pt x="714925" y="1842158"/>
                    </a:cubicBezTo>
                    <a:cubicBezTo>
                      <a:pt x="717783" y="1839679"/>
                      <a:pt x="721212" y="1837013"/>
                      <a:pt x="722546" y="1833775"/>
                    </a:cubicBezTo>
                    <a:cubicBezTo>
                      <a:pt x="736452" y="1800246"/>
                      <a:pt x="749596" y="1766335"/>
                      <a:pt x="764267" y="1733188"/>
                    </a:cubicBezTo>
                    <a:cubicBezTo>
                      <a:pt x="769981" y="1720423"/>
                      <a:pt x="777029" y="1707279"/>
                      <a:pt x="786936" y="1697753"/>
                    </a:cubicBezTo>
                    <a:cubicBezTo>
                      <a:pt x="809416" y="1676036"/>
                      <a:pt x="833801" y="1656223"/>
                      <a:pt x="843517" y="1624980"/>
                    </a:cubicBezTo>
                    <a:cubicBezTo>
                      <a:pt x="846374" y="1615836"/>
                      <a:pt x="847899" y="1604978"/>
                      <a:pt x="845422" y="1596213"/>
                    </a:cubicBezTo>
                    <a:close/>
                    <a:moveTo>
                      <a:pt x="798723" y="1459072"/>
                    </a:moveTo>
                    <a:lnTo>
                      <a:pt x="807941" y="1481571"/>
                    </a:lnTo>
                    <a:lnTo>
                      <a:pt x="798724" y="1459073"/>
                    </a:lnTo>
                    <a:close/>
                    <a:moveTo>
                      <a:pt x="779530" y="1268757"/>
                    </a:moveTo>
                    <a:lnTo>
                      <a:pt x="774363" y="1286068"/>
                    </a:lnTo>
                    <a:cubicBezTo>
                      <a:pt x="759789" y="1306929"/>
                      <a:pt x="753550" y="1328551"/>
                      <a:pt x="752025" y="1350626"/>
                    </a:cubicBezTo>
                    <a:lnTo>
                      <a:pt x="757620" y="1413839"/>
                    </a:lnTo>
                    <a:lnTo>
                      <a:pt x="752026" y="1350627"/>
                    </a:lnTo>
                    <a:cubicBezTo>
                      <a:pt x="753550" y="1328552"/>
                      <a:pt x="759790" y="1306929"/>
                      <a:pt x="774363" y="1286069"/>
                    </a:cubicBezTo>
                    <a:cubicBezTo>
                      <a:pt x="777506" y="1281688"/>
                      <a:pt x="779078" y="1275401"/>
                      <a:pt x="779530" y="1268757"/>
                    </a:cubicBezTo>
                    <a:close/>
                    <a:moveTo>
                      <a:pt x="837801" y="773034"/>
                    </a:moveTo>
                    <a:lnTo>
                      <a:pt x="829801" y="854378"/>
                    </a:lnTo>
                    <a:cubicBezTo>
                      <a:pt x="827515" y="878955"/>
                      <a:pt x="826753" y="903721"/>
                      <a:pt x="798747" y="915342"/>
                    </a:cubicBezTo>
                    <a:cubicBezTo>
                      <a:pt x="794365" y="917058"/>
                      <a:pt x="791127" y="922772"/>
                      <a:pt x="788269" y="927154"/>
                    </a:cubicBezTo>
                    <a:cubicBezTo>
                      <a:pt x="744261" y="994784"/>
                      <a:pt x="745405" y="1030979"/>
                      <a:pt x="791889" y="1097086"/>
                    </a:cubicBezTo>
                    <a:cubicBezTo>
                      <a:pt x="796651" y="1103944"/>
                      <a:pt x="800081" y="1118612"/>
                      <a:pt x="796271" y="1123184"/>
                    </a:cubicBezTo>
                    <a:cubicBezTo>
                      <a:pt x="780459" y="1142616"/>
                      <a:pt x="773411" y="1162953"/>
                      <a:pt x="771553" y="1184028"/>
                    </a:cubicBezTo>
                    <a:cubicBezTo>
                      <a:pt x="773411" y="1162953"/>
                      <a:pt x="780460" y="1142617"/>
                      <a:pt x="796272" y="1123185"/>
                    </a:cubicBezTo>
                    <a:cubicBezTo>
                      <a:pt x="800082" y="1118613"/>
                      <a:pt x="796652" y="1103945"/>
                      <a:pt x="791890" y="1097087"/>
                    </a:cubicBezTo>
                    <a:cubicBezTo>
                      <a:pt x="745406" y="1030980"/>
                      <a:pt x="744262" y="994785"/>
                      <a:pt x="788270" y="927155"/>
                    </a:cubicBezTo>
                    <a:cubicBezTo>
                      <a:pt x="791128" y="922773"/>
                      <a:pt x="794366" y="917059"/>
                      <a:pt x="798748" y="915343"/>
                    </a:cubicBezTo>
                    <a:cubicBezTo>
                      <a:pt x="826753" y="903722"/>
                      <a:pt x="827515" y="878956"/>
                      <a:pt x="829801" y="854379"/>
                    </a:cubicBezTo>
                    <a:cubicBezTo>
                      <a:pt x="832277" y="827329"/>
                      <a:pt x="835515" y="800276"/>
                      <a:pt x="837801" y="773035"/>
                    </a:cubicBezTo>
                    <a:close/>
                    <a:moveTo>
                      <a:pt x="782400" y="517850"/>
                    </a:moveTo>
                    <a:lnTo>
                      <a:pt x="791317" y="556046"/>
                    </a:lnTo>
                    <a:cubicBezTo>
                      <a:pt x="793413" y="564047"/>
                      <a:pt x="798937" y="572621"/>
                      <a:pt x="797795" y="580049"/>
                    </a:cubicBezTo>
                    <a:cubicBezTo>
                      <a:pt x="794461" y="601577"/>
                      <a:pt x="796890" y="622200"/>
                      <a:pt x="801176" y="642536"/>
                    </a:cubicBezTo>
                    <a:lnTo>
                      <a:pt x="813700" y="694927"/>
                    </a:lnTo>
                    <a:lnTo>
                      <a:pt x="801177" y="642537"/>
                    </a:lnTo>
                    <a:cubicBezTo>
                      <a:pt x="796891" y="622200"/>
                      <a:pt x="794462" y="601578"/>
                      <a:pt x="797796" y="580050"/>
                    </a:cubicBezTo>
                    <a:cubicBezTo>
                      <a:pt x="798938" y="572622"/>
                      <a:pt x="793414" y="564048"/>
                      <a:pt x="791318" y="556047"/>
                    </a:cubicBezTo>
                    <a:close/>
                    <a:moveTo>
                      <a:pt x="783887" y="313532"/>
                    </a:moveTo>
                    <a:lnTo>
                      <a:pt x="786245" y="324057"/>
                    </a:lnTo>
                    <a:cubicBezTo>
                      <a:pt x="786031" y="328963"/>
                      <a:pt x="785126" y="334583"/>
                      <a:pt x="784459" y="338869"/>
                    </a:cubicBezTo>
                    <a:lnTo>
                      <a:pt x="784454" y="338897"/>
                    </a:lnTo>
                    <a:lnTo>
                      <a:pt x="778363" y="367327"/>
                    </a:lnTo>
                    <a:lnTo>
                      <a:pt x="774553" y="395639"/>
                    </a:lnTo>
                    <a:lnTo>
                      <a:pt x="784454" y="338897"/>
                    </a:lnTo>
                    <a:lnTo>
                      <a:pt x="784460" y="338870"/>
                    </a:lnTo>
                    <a:cubicBezTo>
                      <a:pt x="785794" y="330298"/>
                      <a:pt x="788080" y="316389"/>
                      <a:pt x="783888" y="313533"/>
                    </a:cubicBezTo>
                    <a:close/>
                    <a:moveTo>
                      <a:pt x="761560" y="281567"/>
                    </a:moveTo>
                    <a:lnTo>
                      <a:pt x="766454" y="295414"/>
                    </a:lnTo>
                    <a:lnTo>
                      <a:pt x="766455" y="295414"/>
                    </a:lnTo>
                    <a:close/>
                    <a:moveTo>
                      <a:pt x="774880" y="24485"/>
                    </a:moveTo>
                    <a:lnTo>
                      <a:pt x="777142" y="74128"/>
                    </a:lnTo>
                    <a:cubicBezTo>
                      <a:pt x="775758" y="100173"/>
                      <a:pt x="771253" y="125875"/>
                      <a:pt x="767023" y="151568"/>
                    </a:cubicBezTo>
                    <a:lnTo>
                      <a:pt x="766824" y="153387"/>
                    </a:lnTo>
                    <a:lnTo>
                      <a:pt x="763010" y="177270"/>
                    </a:lnTo>
                    <a:lnTo>
                      <a:pt x="758551" y="228943"/>
                    </a:lnTo>
                    <a:lnTo>
                      <a:pt x="766824" y="153387"/>
                    </a:lnTo>
                    <a:lnTo>
                      <a:pt x="771220" y="125860"/>
                    </a:lnTo>
                    <a:cubicBezTo>
                      <a:pt x="773910" y="108702"/>
                      <a:pt x="776220" y="91491"/>
                      <a:pt x="777143" y="74128"/>
                    </a:cubicBezTo>
                    <a:close/>
                    <a:moveTo>
                      <a:pt x="313354" y="0"/>
                    </a:moveTo>
                    <a:lnTo>
                      <a:pt x="777461" y="0"/>
                    </a:lnTo>
                    <a:lnTo>
                      <a:pt x="774743" y="21485"/>
                    </a:lnTo>
                    <a:lnTo>
                      <a:pt x="777461" y="0"/>
                    </a:lnTo>
                    <a:lnTo>
                      <a:pt x="4543952" y="1"/>
                    </a:lnTo>
                    <a:lnTo>
                      <a:pt x="4543952" y="6858000"/>
                    </a:lnTo>
                    <a:lnTo>
                      <a:pt x="284400" y="6858000"/>
                    </a:lnTo>
                    <a:lnTo>
                      <a:pt x="112147" y="6858000"/>
                    </a:lnTo>
                    <a:lnTo>
                      <a:pt x="102447" y="6815515"/>
                    </a:lnTo>
                    <a:cubicBezTo>
                      <a:pt x="96923" y="6793034"/>
                      <a:pt x="87016" y="6771318"/>
                      <a:pt x="83396" y="6748457"/>
                    </a:cubicBezTo>
                    <a:cubicBezTo>
                      <a:pt x="74824" y="6694163"/>
                      <a:pt x="68728" y="6639487"/>
                      <a:pt x="61870" y="6584811"/>
                    </a:cubicBezTo>
                    <a:cubicBezTo>
                      <a:pt x="54821" y="6528423"/>
                      <a:pt x="47391" y="6472224"/>
                      <a:pt x="41105" y="6415832"/>
                    </a:cubicBezTo>
                    <a:cubicBezTo>
                      <a:pt x="37865" y="6384971"/>
                      <a:pt x="37295" y="6353918"/>
                      <a:pt x="34247" y="6323057"/>
                    </a:cubicBezTo>
                    <a:cubicBezTo>
                      <a:pt x="31579" y="6296004"/>
                      <a:pt x="26626" y="6269143"/>
                      <a:pt x="23386" y="6242092"/>
                    </a:cubicBezTo>
                    <a:cubicBezTo>
                      <a:pt x="20720" y="6218659"/>
                      <a:pt x="19196" y="6195036"/>
                      <a:pt x="16528" y="6171604"/>
                    </a:cubicBezTo>
                    <a:cubicBezTo>
                      <a:pt x="12148" y="6134074"/>
                      <a:pt x="7194" y="6096735"/>
                      <a:pt x="2622" y="6059396"/>
                    </a:cubicBezTo>
                    <a:lnTo>
                      <a:pt x="0" y="6041768"/>
                    </a:lnTo>
                    <a:lnTo>
                      <a:pt x="0" y="6000936"/>
                    </a:lnTo>
                    <a:lnTo>
                      <a:pt x="3670" y="5957594"/>
                    </a:lnTo>
                    <a:lnTo>
                      <a:pt x="0" y="5912510"/>
                    </a:lnTo>
                    <a:lnTo>
                      <a:pt x="0" y="5886400"/>
                    </a:lnTo>
                    <a:lnTo>
                      <a:pt x="1098" y="5864317"/>
                    </a:lnTo>
                    <a:cubicBezTo>
                      <a:pt x="7576" y="5839360"/>
                      <a:pt x="16720" y="5815168"/>
                      <a:pt x="24720" y="5790591"/>
                    </a:cubicBezTo>
                    <a:cubicBezTo>
                      <a:pt x="25672" y="5787923"/>
                      <a:pt x="25864" y="5784685"/>
                      <a:pt x="26434" y="5781829"/>
                    </a:cubicBezTo>
                    <a:cubicBezTo>
                      <a:pt x="29675" y="5765634"/>
                      <a:pt x="32913" y="5749633"/>
                      <a:pt x="35771" y="5733439"/>
                    </a:cubicBezTo>
                    <a:cubicBezTo>
                      <a:pt x="37295" y="5724677"/>
                      <a:pt x="37485" y="5715722"/>
                      <a:pt x="38819" y="5706958"/>
                    </a:cubicBezTo>
                    <a:cubicBezTo>
                      <a:pt x="44153" y="5673049"/>
                      <a:pt x="35199" y="5635710"/>
                      <a:pt x="58250" y="5606371"/>
                    </a:cubicBezTo>
                    <a:cubicBezTo>
                      <a:pt x="73110" y="5587320"/>
                      <a:pt x="69680" y="5568841"/>
                      <a:pt x="67394" y="5548459"/>
                    </a:cubicBezTo>
                    <a:cubicBezTo>
                      <a:pt x="65680" y="5533026"/>
                      <a:pt x="66252" y="5517214"/>
                      <a:pt x="66060" y="5501593"/>
                    </a:cubicBezTo>
                    <a:cubicBezTo>
                      <a:pt x="65490" y="5474160"/>
                      <a:pt x="65298" y="5446727"/>
                      <a:pt x="64346" y="5419294"/>
                    </a:cubicBezTo>
                    <a:cubicBezTo>
                      <a:pt x="63966" y="5410530"/>
                      <a:pt x="59202" y="5401578"/>
                      <a:pt x="59964" y="5393004"/>
                    </a:cubicBezTo>
                    <a:cubicBezTo>
                      <a:pt x="63584" y="5353378"/>
                      <a:pt x="69300" y="5313753"/>
                      <a:pt x="72538" y="5274128"/>
                    </a:cubicBezTo>
                    <a:cubicBezTo>
                      <a:pt x="74442" y="5251649"/>
                      <a:pt x="70824" y="5228596"/>
                      <a:pt x="73490" y="5206307"/>
                    </a:cubicBezTo>
                    <a:cubicBezTo>
                      <a:pt x="76538" y="5180590"/>
                      <a:pt x="84348" y="5155444"/>
                      <a:pt x="89113" y="5129915"/>
                    </a:cubicBezTo>
                    <a:cubicBezTo>
                      <a:pt x="90445" y="5122866"/>
                      <a:pt x="88731" y="5115056"/>
                      <a:pt x="88351" y="5107626"/>
                    </a:cubicBezTo>
                    <a:cubicBezTo>
                      <a:pt x="87968" y="5099244"/>
                      <a:pt x="87206" y="5091051"/>
                      <a:pt x="87016" y="5082669"/>
                    </a:cubicBezTo>
                    <a:cubicBezTo>
                      <a:pt x="86634" y="5057140"/>
                      <a:pt x="87206" y="5031613"/>
                      <a:pt x="85872" y="5006085"/>
                    </a:cubicBezTo>
                    <a:cubicBezTo>
                      <a:pt x="85110" y="4990464"/>
                      <a:pt x="77300" y="4974081"/>
                      <a:pt x="80158" y="4959601"/>
                    </a:cubicBezTo>
                    <a:cubicBezTo>
                      <a:pt x="85682" y="4930074"/>
                      <a:pt x="73300" y="4900545"/>
                      <a:pt x="83586" y="4871018"/>
                    </a:cubicBezTo>
                    <a:cubicBezTo>
                      <a:pt x="86634" y="4861872"/>
                      <a:pt x="79014" y="4849299"/>
                      <a:pt x="78634" y="4838249"/>
                    </a:cubicBezTo>
                    <a:cubicBezTo>
                      <a:pt x="77682" y="4810626"/>
                      <a:pt x="77872" y="4783003"/>
                      <a:pt x="78062" y="4755380"/>
                    </a:cubicBezTo>
                    <a:cubicBezTo>
                      <a:pt x="78252" y="4730613"/>
                      <a:pt x="75586" y="4704894"/>
                      <a:pt x="80920" y="4681082"/>
                    </a:cubicBezTo>
                    <a:cubicBezTo>
                      <a:pt x="86634" y="4656125"/>
                      <a:pt x="85872" y="4633646"/>
                      <a:pt x="79396" y="4609451"/>
                    </a:cubicBezTo>
                    <a:cubicBezTo>
                      <a:pt x="75014" y="4592877"/>
                      <a:pt x="74442" y="4575350"/>
                      <a:pt x="73110" y="4558206"/>
                    </a:cubicBezTo>
                    <a:cubicBezTo>
                      <a:pt x="71586" y="4539727"/>
                      <a:pt x="75586" y="4519342"/>
                      <a:pt x="69300" y="4502578"/>
                    </a:cubicBezTo>
                    <a:cubicBezTo>
                      <a:pt x="50629" y="4452664"/>
                      <a:pt x="46629" y="4401418"/>
                      <a:pt x="46629" y="4349221"/>
                    </a:cubicBezTo>
                    <a:cubicBezTo>
                      <a:pt x="46629" y="4339694"/>
                      <a:pt x="49295" y="4329978"/>
                      <a:pt x="52153" y="4320836"/>
                    </a:cubicBezTo>
                    <a:cubicBezTo>
                      <a:pt x="69300" y="4267492"/>
                      <a:pt x="67776" y="4213960"/>
                      <a:pt x="57297" y="4159666"/>
                    </a:cubicBezTo>
                    <a:cubicBezTo>
                      <a:pt x="55011" y="4148426"/>
                      <a:pt x="54629" y="4135853"/>
                      <a:pt x="56915" y="4124613"/>
                    </a:cubicBezTo>
                    <a:cubicBezTo>
                      <a:pt x="63584" y="4092988"/>
                      <a:pt x="74634" y="4062317"/>
                      <a:pt x="79396" y="4030502"/>
                    </a:cubicBezTo>
                    <a:cubicBezTo>
                      <a:pt x="87206" y="3977924"/>
                      <a:pt x="60918" y="3932393"/>
                      <a:pt x="43771" y="3885337"/>
                    </a:cubicBezTo>
                    <a:cubicBezTo>
                      <a:pt x="31627" y="3851760"/>
                      <a:pt x="8016" y="3821934"/>
                      <a:pt x="426" y="3786776"/>
                    </a:cubicBezTo>
                    <a:lnTo>
                      <a:pt x="0" y="3773896"/>
                    </a:lnTo>
                    <a:lnTo>
                      <a:pt x="0" y="3393881"/>
                    </a:lnTo>
                    <a:lnTo>
                      <a:pt x="11838" y="3359515"/>
                    </a:lnTo>
                    <a:cubicBezTo>
                      <a:pt x="14434" y="3346204"/>
                      <a:pt x="14910" y="3332773"/>
                      <a:pt x="12910" y="3318770"/>
                    </a:cubicBezTo>
                    <a:cubicBezTo>
                      <a:pt x="12243" y="3314103"/>
                      <a:pt x="9909" y="3308769"/>
                      <a:pt x="6718" y="3304078"/>
                    </a:cubicBezTo>
                    <a:lnTo>
                      <a:pt x="0" y="3297656"/>
                    </a:lnTo>
                    <a:lnTo>
                      <a:pt x="0" y="3207866"/>
                    </a:lnTo>
                    <a:lnTo>
                      <a:pt x="15553" y="3186770"/>
                    </a:lnTo>
                    <a:cubicBezTo>
                      <a:pt x="28483" y="3162328"/>
                      <a:pt x="30484" y="3134646"/>
                      <a:pt x="36341" y="3107499"/>
                    </a:cubicBezTo>
                    <a:cubicBezTo>
                      <a:pt x="41105" y="3085402"/>
                      <a:pt x="41295" y="3064826"/>
                      <a:pt x="38057" y="3042727"/>
                    </a:cubicBezTo>
                    <a:cubicBezTo>
                      <a:pt x="30817" y="2994721"/>
                      <a:pt x="41105" y="2948046"/>
                      <a:pt x="54249" y="2901942"/>
                    </a:cubicBezTo>
                    <a:cubicBezTo>
                      <a:pt x="63012" y="2871461"/>
                      <a:pt x="68346" y="2840218"/>
                      <a:pt x="77300" y="2809929"/>
                    </a:cubicBezTo>
                    <a:cubicBezTo>
                      <a:pt x="84158" y="2787258"/>
                      <a:pt x="92351" y="2764589"/>
                      <a:pt x="103399" y="2743825"/>
                    </a:cubicBezTo>
                    <a:cubicBezTo>
                      <a:pt x="119594" y="2713722"/>
                      <a:pt x="143978" y="2687435"/>
                      <a:pt x="137500" y="2649142"/>
                    </a:cubicBezTo>
                    <a:cubicBezTo>
                      <a:pt x="131786" y="2615420"/>
                      <a:pt x="143786" y="2584941"/>
                      <a:pt x="155217" y="2554078"/>
                    </a:cubicBezTo>
                    <a:cubicBezTo>
                      <a:pt x="163599" y="2531408"/>
                      <a:pt x="172173" y="2508741"/>
                      <a:pt x="177507" y="2485306"/>
                    </a:cubicBezTo>
                    <a:cubicBezTo>
                      <a:pt x="183794" y="2457491"/>
                      <a:pt x="181126" y="2426058"/>
                      <a:pt x="192748" y="2401291"/>
                    </a:cubicBezTo>
                    <a:cubicBezTo>
                      <a:pt x="204940" y="2375382"/>
                      <a:pt x="196748" y="2353858"/>
                      <a:pt x="193318" y="2330805"/>
                    </a:cubicBezTo>
                    <a:cubicBezTo>
                      <a:pt x="187984" y="2294038"/>
                      <a:pt x="178077" y="2257458"/>
                      <a:pt x="190652" y="2220311"/>
                    </a:cubicBezTo>
                    <a:cubicBezTo>
                      <a:pt x="205892" y="2175162"/>
                      <a:pt x="222275" y="2130392"/>
                      <a:pt x="236753" y="2085053"/>
                    </a:cubicBezTo>
                    <a:cubicBezTo>
                      <a:pt x="242280" y="2067524"/>
                      <a:pt x="244566" y="2048667"/>
                      <a:pt x="247042" y="2030377"/>
                    </a:cubicBezTo>
                    <a:cubicBezTo>
                      <a:pt x="249138" y="2013042"/>
                      <a:pt x="243804" y="1992278"/>
                      <a:pt x="251804" y="1978939"/>
                    </a:cubicBezTo>
                    <a:cubicBezTo>
                      <a:pt x="272379" y="1944648"/>
                      <a:pt x="282475" y="1909407"/>
                      <a:pt x="282475" y="1869779"/>
                    </a:cubicBezTo>
                    <a:cubicBezTo>
                      <a:pt x="282475" y="1854919"/>
                      <a:pt x="291049" y="1840440"/>
                      <a:pt x="292573" y="1825392"/>
                    </a:cubicBezTo>
                    <a:cubicBezTo>
                      <a:pt x="294477" y="1804815"/>
                      <a:pt x="299622" y="1781193"/>
                      <a:pt x="292381" y="1763286"/>
                    </a:cubicBezTo>
                    <a:cubicBezTo>
                      <a:pt x="275237" y="1721184"/>
                      <a:pt x="289525" y="1687085"/>
                      <a:pt x="306480" y="1650316"/>
                    </a:cubicBezTo>
                    <a:cubicBezTo>
                      <a:pt x="323244" y="1614119"/>
                      <a:pt x="336579" y="1576018"/>
                      <a:pt x="347629" y="1537536"/>
                    </a:cubicBezTo>
                    <a:cubicBezTo>
                      <a:pt x="351629" y="1523058"/>
                      <a:pt x="344961" y="1505723"/>
                      <a:pt x="343629" y="1489719"/>
                    </a:cubicBezTo>
                    <a:cubicBezTo>
                      <a:pt x="343247" y="1484003"/>
                      <a:pt x="342675" y="1477716"/>
                      <a:pt x="344581" y="1472574"/>
                    </a:cubicBezTo>
                    <a:cubicBezTo>
                      <a:pt x="362870" y="1422853"/>
                      <a:pt x="376776" y="1372367"/>
                      <a:pt x="367252" y="1318455"/>
                    </a:cubicBezTo>
                    <a:cubicBezTo>
                      <a:pt x="366298" y="1313503"/>
                      <a:pt x="368394" y="1307977"/>
                      <a:pt x="369728" y="1303023"/>
                    </a:cubicBezTo>
                    <a:cubicBezTo>
                      <a:pt x="376586" y="1278828"/>
                      <a:pt x="387444" y="1255205"/>
                      <a:pt x="389921" y="1230632"/>
                    </a:cubicBezTo>
                    <a:cubicBezTo>
                      <a:pt x="396017" y="1170050"/>
                      <a:pt x="398495" y="1109090"/>
                      <a:pt x="402495" y="1048124"/>
                    </a:cubicBezTo>
                    <a:cubicBezTo>
                      <a:pt x="402685" y="1044314"/>
                      <a:pt x="402685" y="1040314"/>
                      <a:pt x="404019" y="1036886"/>
                    </a:cubicBezTo>
                    <a:cubicBezTo>
                      <a:pt x="412211" y="1014405"/>
                      <a:pt x="409543" y="994784"/>
                      <a:pt x="393923" y="975732"/>
                    </a:cubicBezTo>
                    <a:cubicBezTo>
                      <a:pt x="387064" y="967349"/>
                      <a:pt x="383444" y="955919"/>
                      <a:pt x="379634" y="945443"/>
                    </a:cubicBezTo>
                    <a:cubicBezTo>
                      <a:pt x="373918" y="930010"/>
                      <a:pt x="368394" y="914199"/>
                      <a:pt x="364774" y="898197"/>
                    </a:cubicBezTo>
                    <a:cubicBezTo>
                      <a:pt x="361346" y="882383"/>
                      <a:pt x="356583" y="865429"/>
                      <a:pt x="359250" y="850188"/>
                    </a:cubicBezTo>
                    <a:cubicBezTo>
                      <a:pt x="364012" y="822755"/>
                      <a:pt x="374680" y="796654"/>
                      <a:pt x="381730" y="769604"/>
                    </a:cubicBezTo>
                    <a:cubicBezTo>
                      <a:pt x="384206" y="760269"/>
                      <a:pt x="383824" y="749981"/>
                      <a:pt x="384016" y="740267"/>
                    </a:cubicBezTo>
                    <a:cubicBezTo>
                      <a:pt x="384586" y="717976"/>
                      <a:pt x="379062" y="695115"/>
                      <a:pt x="394875" y="674922"/>
                    </a:cubicBezTo>
                    <a:cubicBezTo>
                      <a:pt x="409733" y="656254"/>
                      <a:pt x="405353" y="637391"/>
                      <a:pt x="394113" y="617771"/>
                    </a:cubicBezTo>
                    <a:cubicBezTo>
                      <a:pt x="386110" y="603672"/>
                      <a:pt x="379824" y="587671"/>
                      <a:pt x="376776" y="571859"/>
                    </a:cubicBezTo>
                    <a:cubicBezTo>
                      <a:pt x="372586" y="550140"/>
                      <a:pt x="370870" y="528614"/>
                      <a:pt x="373348" y="505181"/>
                    </a:cubicBezTo>
                    <a:cubicBezTo>
                      <a:pt x="375062" y="488606"/>
                      <a:pt x="375824" y="475080"/>
                      <a:pt x="385920" y="462125"/>
                    </a:cubicBezTo>
                    <a:cubicBezTo>
                      <a:pt x="387444" y="460031"/>
                      <a:pt x="387826" y="456221"/>
                      <a:pt x="387634" y="453363"/>
                    </a:cubicBezTo>
                    <a:cubicBezTo>
                      <a:pt x="384396" y="415834"/>
                      <a:pt x="386110" y="378685"/>
                      <a:pt x="388399" y="340773"/>
                    </a:cubicBezTo>
                    <a:cubicBezTo>
                      <a:pt x="391445" y="292578"/>
                      <a:pt x="382492" y="241900"/>
                      <a:pt x="350487" y="200181"/>
                    </a:cubicBezTo>
                    <a:cubicBezTo>
                      <a:pt x="345723" y="194084"/>
                      <a:pt x="343629" y="184940"/>
                      <a:pt x="342485" y="176938"/>
                    </a:cubicBezTo>
                    <a:cubicBezTo>
                      <a:pt x="337533" y="139218"/>
                      <a:pt x="334103" y="101307"/>
                      <a:pt x="328579" y="63586"/>
                    </a:cubicBezTo>
                    <a:cubicBezTo>
                      <a:pt x="325530" y="43011"/>
                      <a:pt x="322862" y="21485"/>
                      <a:pt x="314480" y="2816"/>
                    </a:cubicBez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3F442D6D-30A3-40EA-ADD8-5313A3BB97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7620000" y="-1"/>
              <a:ext cx="874716" cy="6858001"/>
              <a:chOff x="7620000" y="-1"/>
              <a:chExt cx="874716" cy="6858001"/>
            </a:xfrm>
          </p:grpSpPr>
          <p:sp>
            <p:nvSpPr>
              <p:cNvPr id="119" name="Freeform: Shape 118">
                <a:extLst>
                  <a:ext uri="{FF2B5EF4-FFF2-40B4-BE49-F238E27FC236}">
                    <a16:creationId xmlns:a16="http://schemas.microsoft.com/office/drawing/2014/main" id="{29E679B4-D12E-448A-8D8F-7183D6A2EE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4628357" y="2991642"/>
                <a:ext cx="6858001" cy="874716"/>
              </a:xfrm>
              <a:custGeom>
                <a:avLst/>
                <a:gdLst>
                  <a:gd name="connsiteX0" fmla="*/ 0 w 6858001"/>
                  <a:gd name="connsiteY0" fmla="*/ 533314 h 874716"/>
                  <a:gd name="connsiteX1" fmla="*/ 0 w 6858001"/>
                  <a:gd name="connsiteY1" fmla="*/ 69206 h 874716"/>
                  <a:gd name="connsiteX2" fmla="*/ 21486 w 6858001"/>
                  <a:gd name="connsiteY2" fmla="*/ 71924 h 874716"/>
                  <a:gd name="connsiteX3" fmla="*/ 228948 w 6858001"/>
                  <a:gd name="connsiteY3" fmla="*/ 88116 h 874716"/>
                  <a:gd name="connsiteX4" fmla="*/ 313533 w 6858001"/>
                  <a:gd name="connsiteY4" fmla="*/ 62779 h 874716"/>
                  <a:gd name="connsiteX5" fmla="*/ 338870 w 6858001"/>
                  <a:gd name="connsiteY5" fmla="*/ 62207 h 874716"/>
                  <a:gd name="connsiteX6" fmla="*/ 395640 w 6858001"/>
                  <a:gd name="connsiteY6" fmla="*/ 72114 h 874716"/>
                  <a:gd name="connsiteX7" fmla="*/ 512802 w 6858001"/>
                  <a:gd name="connsiteY7" fmla="*/ 65446 h 874716"/>
                  <a:gd name="connsiteX8" fmla="*/ 556047 w 6858001"/>
                  <a:gd name="connsiteY8" fmla="*/ 55349 h 874716"/>
                  <a:gd name="connsiteX9" fmla="*/ 580050 w 6858001"/>
                  <a:gd name="connsiteY9" fmla="*/ 48871 h 874716"/>
                  <a:gd name="connsiteX10" fmla="*/ 703308 w 6858001"/>
                  <a:gd name="connsiteY10" fmla="*/ 30964 h 874716"/>
                  <a:gd name="connsiteX11" fmla="*/ 758174 w 6858001"/>
                  <a:gd name="connsiteY11" fmla="*/ 11724 h 874716"/>
                  <a:gd name="connsiteX12" fmla="*/ 773035 w 6858001"/>
                  <a:gd name="connsiteY12" fmla="*/ 8866 h 874716"/>
                  <a:gd name="connsiteX13" fmla="*/ 854379 w 6858001"/>
                  <a:gd name="connsiteY13" fmla="*/ 16866 h 874716"/>
                  <a:gd name="connsiteX14" fmla="*/ 915343 w 6858001"/>
                  <a:gd name="connsiteY14" fmla="*/ 47919 h 874716"/>
                  <a:gd name="connsiteX15" fmla="*/ 927155 w 6858001"/>
                  <a:gd name="connsiteY15" fmla="*/ 58397 h 874716"/>
                  <a:gd name="connsiteX16" fmla="*/ 1097087 w 6858001"/>
                  <a:gd name="connsiteY16" fmla="*/ 54777 h 874716"/>
                  <a:gd name="connsiteX17" fmla="*/ 1123185 w 6858001"/>
                  <a:gd name="connsiteY17" fmla="*/ 50395 h 874716"/>
                  <a:gd name="connsiteX18" fmla="*/ 1249302 w 6858001"/>
                  <a:gd name="connsiteY18" fmla="*/ 68684 h 874716"/>
                  <a:gd name="connsiteX19" fmla="*/ 1286069 w 6858001"/>
                  <a:gd name="connsiteY19" fmla="*/ 72304 h 874716"/>
                  <a:gd name="connsiteX20" fmla="*/ 1417899 w 6858001"/>
                  <a:gd name="connsiteY20" fmla="*/ 88688 h 874716"/>
                  <a:gd name="connsiteX21" fmla="*/ 1436568 w 6858001"/>
                  <a:gd name="connsiteY21" fmla="*/ 73448 h 874716"/>
                  <a:gd name="connsiteX22" fmla="*/ 1490292 w 6858001"/>
                  <a:gd name="connsiteY22" fmla="*/ 35154 h 874716"/>
                  <a:gd name="connsiteX23" fmla="*/ 1596213 w 6858001"/>
                  <a:gd name="connsiteY23" fmla="*/ 1245 h 874716"/>
                  <a:gd name="connsiteX24" fmla="*/ 1624980 w 6858001"/>
                  <a:gd name="connsiteY24" fmla="*/ 3150 h 874716"/>
                  <a:gd name="connsiteX25" fmla="*/ 1697753 w 6858001"/>
                  <a:gd name="connsiteY25" fmla="*/ 59731 h 874716"/>
                  <a:gd name="connsiteX26" fmla="*/ 1733188 w 6858001"/>
                  <a:gd name="connsiteY26" fmla="*/ 82400 h 874716"/>
                  <a:gd name="connsiteX27" fmla="*/ 1833775 w 6858001"/>
                  <a:gd name="connsiteY27" fmla="*/ 124121 h 874716"/>
                  <a:gd name="connsiteX28" fmla="*/ 1842158 w 6858001"/>
                  <a:gd name="connsiteY28" fmla="*/ 131742 h 874716"/>
                  <a:gd name="connsiteX29" fmla="*/ 1916454 w 6858001"/>
                  <a:gd name="connsiteY29" fmla="*/ 222233 h 874716"/>
                  <a:gd name="connsiteX30" fmla="*/ 1933219 w 6858001"/>
                  <a:gd name="connsiteY30" fmla="*/ 237663 h 874716"/>
                  <a:gd name="connsiteX31" fmla="*/ 1953413 w 6858001"/>
                  <a:gd name="connsiteY31" fmla="*/ 261668 h 874716"/>
                  <a:gd name="connsiteX32" fmla="*/ 2016469 w 6858001"/>
                  <a:gd name="connsiteY32" fmla="*/ 308151 h 874716"/>
                  <a:gd name="connsiteX33" fmla="*/ 2094578 w 6858001"/>
                  <a:gd name="connsiteY33" fmla="*/ 323010 h 874716"/>
                  <a:gd name="connsiteX34" fmla="*/ 2188879 w 6858001"/>
                  <a:gd name="connsiteY34" fmla="*/ 345681 h 874716"/>
                  <a:gd name="connsiteX35" fmla="*/ 2228314 w 6858001"/>
                  <a:gd name="connsiteY35" fmla="*/ 360921 h 874716"/>
                  <a:gd name="connsiteX36" fmla="*/ 2334044 w 6858001"/>
                  <a:gd name="connsiteY36" fmla="*/ 389878 h 874716"/>
                  <a:gd name="connsiteX37" fmla="*/ 2409485 w 6858001"/>
                  <a:gd name="connsiteY37" fmla="*/ 414263 h 874716"/>
                  <a:gd name="connsiteX38" fmla="*/ 2518264 w 6858001"/>
                  <a:gd name="connsiteY38" fmla="*/ 428552 h 874716"/>
                  <a:gd name="connsiteX39" fmla="*/ 2571034 w 6858001"/>
                  <a:gd name="connsiteY39" fmla="*/ 429122 h 874716"/>
                  <a:gd name="connsiteX40" fmla="*/ 2668001 w 6858001"/>
                  <a:gd name="connsiteY40" fmla="*/ 502276 h 874716"/>
                  <a:gd name="connsiteX41" fmla="*/ 2745348 w 6858001"/>
                  <a:gd name="connsiteY41" fmla="*/ 550666 h 874716"/>
                  <a:gd name="connsiteX42" fmla="*/ 2826694 w 6858001"/>
                  <a:gd name="connsiteY42" fmla="*/ 527233 h 874716"/>
                  <a:gd name="connsiteX43" fmla="*/ 2848793 w 6858001"/>
                  <a:gd name="connsiteY43" fmla="*/ 505134 h 874716"/>
                  <a:gd name="connsiteX44" fmla="*/ 2982148 w 6858001"/>
                  <a:gd name="connsiteY44" fmla="*/ 484179 h 874716"/>
                  <a:gd name="connsiteX45" fmla="*/ 3172654 w 6858001"/>
                  <a:gd name="connsiteY45" fmla="*/ 483417 h 874716"/>
                  <a:gd name="connsiteX46" fmla="*/ 3489467 w 6858001"/>
                  <a:gd name="connsiteY46" fmla="*/ 435790 h 874716"/>
                  <a:gd name="connsiteX47" fmla="*/ 3544713 w 6858001"/>
                  <a:gd name="connsiteY47" fmla="*/ 413691 h 874716"/>
                  <a:gd name="connsiteX48" fmla="*/ 3606817 w 6858001"/>
                  <a:gd name="connsiteY48" fmla="*/ 408167 h 874716"/>
                  <a:gd name="connsiteX49" fmla="*/ 3630632 w 6858001"/>
                  <a:gd name="connsiteY49" fmla="*/ 421693 h 874716"/>
                  <a:gd name="connsiteX50" fmla="*/ 3734837 w 6858001"/>
                  <a:gd name="connsiteY50" fmla="*/ 441886 h 874716"/>
                  <a:gd name="connsiteX51" fmla="*/ 3754652 w 6858001"/>
                  <a:gd name="connsiteY51" fmla="*/ 442268 h 874716"/>
                  <a:gd name="connsiteX52" fmla="*/ 3822472 w 6858001"/>
                  <a:gd name="connsiteY52" fmla="*/ 433694 h 874716"/>
                  <a:gd name="connsiteX53" fmla="*/ 3885338 w 6858001"/>
                  <a:gd name="connsiteY53" fmla="*/ 428742 h 874716"/>
                  <a:gd name="connsiteX54" fmla="*/ 4043839 w 6858001"/>
                  <a:gd name="connsiteY54" fmla="*/ 444934 h 874716"/>
                  <a:gd name="connsiteX55" fmla="*/ 4165383 w 6858001"/>
                  <a:gd name="connsiteY55" fmla="*/ 441124 h 874716"/>
                  <a:gd name="connsiteX56" fmla="*/ 4221391 w 6858001"/>
                  <a:gd name="connsiteY56" fmla="*/ 444934 h 874716"/>
                  <a:gd name="connsiteX57" fmla="*/ 4253014 w 6858001"/>
                  <a:gd name="connsiteY57" fmla="*/ 450650 h 874716"/>
                  <a:gd name="connsiteX58" fmla="*/ 4324645 w 6858001"/>
                  <a:gd name="connsiteY58" fmla="*/ 490466 h 874716"/>
                  <a:gd name="connsiteX59" fmla="*/ 4363890 w 6858001"/>
                  <a:gd name="connsiteY59" fmla="*/ 499420 h 874716"/>
                  <a:gd name="connsiteX60" fmla="*/ 4482004 w 6858001"/>
                  <a:gd name="connsiteY60" fmla="*/ 498658 h 874716"/>
                  <a:gd name="connsiteX61" fmla="*/ 4659174 w 6858001"/>
                  <a:gd name="connsiteY61" fmla="*/ 438648 h 874716"/>
                  <a:gd name="connsiteX62" fmla="*/ 4677655 w 6858001"/>
                  <a:gd name="connsiteY62" fmla="*/ 430646 h 874716"/>
                  <a:gd name="connsiteX63" fmla="*/ 4767764 w 6858001"/>
                  <a:gd name="connsiteY63" fmla="*/ 420739 h 874716"/>
                  <a:gd name="connsiteX64" fmla="*/ 4828916 w 6858001"/>
                  <a:gd name="connsiteY64" fmla="*/ 434266 h 874716"/>
                  <a:gd name="connsiteX65" fmla="*/ 4912168 w 6858001"/>
                  <a:gd name="connsiteY65" fmla="*/ 462271 h 874716"/>
                  <a:gd name="connsiteX66" fmla="*/ 4987037 w 6858001"/>
                  <a:gd name="connsiteY66" fmla="*/ 485703 h 874716"/>
                  <a:gd name="connsiteX67" fmla="*/ 5041521 w 6858001"/>
                  <a:gd name="connsiteY67" fmla="*/ 512182 h 874716"/>
                  <a:gd name="connsiteX68" fmla="*/ 5166113 w 6858001"/>
                  <a:gd name="connsiteY68" fmla="*/ 531615 h 874716"/>
                  <a:gd name="connsiteX69" fmla="*/ 5179067 w 6858001"/>
                  <a:gd name="connsiteY69" fmla="*/ 534853 h 874716"/>
                  <a:gd name="connsiteX70" fmla="*/ 5272796 w 6858001"/>
                  <a:gd name="connsiteY70" fmla="*/ 511230 h 874716"/>
                  <a:gd name="connsiteX71" fmla="*/ 5385384 w 6858001"/>
                  <a:gd name="connsiteY71" fmla="*/ 487227 h 874716"/>
                  <a:gd name="connsiteX72" fmla="*/ 5425582 w 6858001"/>
                  <a:gd name="connsiteY72" fmla="*/ 495418 h 874716"/>
                  <a:gd name="connsiteX73" fmla="*/ 5480637 w 6858001"/>
                  <a:gd name="connsiteY73" fmla="*/ 507040 h 874716"/>
                  <a:gd name="connsiteX74" fmla="*/ 5531693 w 6858001"/>
                  <a:gd name="connsiteY74" fmla="*/ 500944 h 874716"/>
                  <a:gd name="connsiteX75" fmla="*/ 5562746 w 6858001"/>
                  <a:gd name="connsiteY75" fmla="*/ 500372 h 874716"/>
                  <a:gd name="connsiteX76" fmla="*/ 5704483 w 6858001"/>
                  <a:gd name="connsiteY76" fmla="*/ 571620 h 874716"/>
                  <a:gd name="connsiteX77" fmla="*/ 5740488 w 6858001"/>
                  <a:gd name="connsiteY77" fmla="*/ 577526 h 874716"/>
                  <a:gd name="connsiteX78" fmla="*/ 5760873 w 6858001"/>
                  <a:gd name="connsiteY78" fmla="*/ 586291 h 874716"/>
                  <a:gd name="connsiteX79" fmla="*/ 5883751 w 6858001"/>
                  <a:gd name="connsiteY79" fmla="*/ 674686 h 874716"/>
                  <a:gd name="connsiteX80" fmla="*/ 5935949 w 6858001"/>
                  <a:gd name="connsiteY80" fmla="*/ 692592 h 874716"/>
                  <a:gd name="connsiteX81" fmla="*/ 5993291 w 6858001"/>
                  <a:gd name="connsiteY81" fmla="*/ 688972 h 874716"/>
                  <a:gd name="connsiteX82" fmla="*/ 6026440 w 6858001"/>
                  <a:gd name="connsiteY82" fmla="*/ 682496 h 874716"/>
                  <a:gd name="connsiteX83" fmla="*/ 6108738 w 6858001"/>
                  <a:gd name="connsiteY83" fmla="*/ 626296 h 874716"/>
                  <a:gd name="connsiteX84" fmla="*/ 6155602 w 6858001"/>
                  <a:gd name="connsiteY84" fmla="*/ 628202 h 874716"/>
                  <a:gd name="connsiteX85" fmla="*/ 6228756 w 6858001"/>
                  <a:gd name="connsiteY85" fmla="*/ 666873 h 874716"/>
                  <a:gd name="connsiteX86" fmla="*/ 6361539 w 6858001"/>
                  <a:gd name="connsiteY86" fmla="*/ 684210 h 874716"/>
                  <a:gd name="connsiteX87" fmla="*/ 6428979 w 6858001"/>
                  <a:gd name="connsiteY87" fmla="*/ 630106 h 874716"/>
                  <a:gd name="connsiteX88" fmla="*/ 6463840 w 6858001"/>
                  <a:gd name="connsiteY88" fmla="*/ 578098 h 874716"/>
                  <a:gd name="connsiteX89" fmla="*/ 6564620 w 6858001"/>
                  <a:gd name="connsiteY89" fmla="*/ 517708 h 874716"/>
                  <a:gd name="connsiteX90" fmla="*/ 6588625 w 6858001"/>
                  <a:gd name="connsiteY90" fmla="*/ 540187 h 874716"/>
                  <a:gd name="connsiteX91" fmla="*/ 6662541 w 6858001"/>
                  <a:gd name="connsiteY91" fmla="*/ 549714 h 874716"/>
                  <a:gd name="connsiteX92" fmla="*/ 6742552 w 6858001"/>
                  <a:gd name="connsiteY92" fmla="*/ 548952 h 874716"/>
                  <a:gd name="connsiteX93" fmla="*/ 6812063 w 6858001"/>
                  <a:gd name="connsiteY93" fmla="*/ 568430 h 874716"/>
                  <a:gd name="connsiteX94" fmla="*/ 6858001 w 6858001"/>
                  <a:gd name="connsiteY94" fmla="*/ 562267 h 874716"/>
                  <a:gd name="connsiteX95" fmla="*/ 6858001 w 6858001"/>
                  <a:gd name="connsiteY95" fmla="*/ 734520 h 874716"/>
                  <a:gd name="connsiteX96" fmla="*/ 6815516 w 6858001"/>
                  <a:gd name="connsiteY96" fmla="*/ 744220 h 874716"/>
                  <a:gd name="connsiteX97" fmla="*/ 6748458 w 6858001"/>
                  <a:gd name="connsiteY97" fmla="*/ 763271 h 874716"/>
                  <a:gd name="connsiteX98" fmla="*/ 6584812 w 6858001"/>
                  <a:gd name="connsiteY98" fmla="*/ 784797 h 874716"/>
                  <a:gd name="connsiteX99" fmla="*/ 6415833 w 6858001"/>
                  <a:gd name="connsiteY99" fmla="*/ 805562 h 874716"/>
                  <a:gd name="connsiteX100" fmla="*/ 6323058 w 6858001"/>
                  <a:gd name="connsiteY100" fmla="*/ 812420 h 874716"/>
                  <a:gd name="connsiteX101" fmla="*/ 6242093 w 6858001"/>
                  <a:gd name="connsiteY101" fmla="*/ 823281 h 874716"/>
                  <a:gd name="connsiteX102" fmla="*/ 6171605 w 6858001"/>
                  <a:gd name="connsiteY102" fmla="*/ 830139 h 874716"/>
                  <a:gd name="connsiteX103" fmla="*/ 6059397 w 6858001"/>
                  <a:gd name="connsiteY103" fmla="*/ 844045 h 874716"/>
                  <a:gd name="connsiteX104" fmla="*/ 6012723 w 6858001"/>
                  <a:gd name="connsiteY104" fmla="*/ 847665 h 874716"/>
                  <a:gd name="connsiteX105" fmla="*/ 5902610 w 6858001"/>
                  <a:gd name="connsiteY105" fmla="*/ 847473 h 874716"/>
                  <a:gd name="connsiteX106" fmla="*/ 5864318 w 6858001"/>
                  <a:gd name="connsiteY106" fmla="*/ 845569 h 874716"/>
                  <a:gd name="connsiteX107" fmla="*/ 5790592 w 6858001"/>
                  <a:gd name="connsiteY107" fmla="*/ 821947 h 874716"/>
                  <a:gd name="connsiteX108" fmla="*/ 5781830 w 6858001"/>
                  <a:gd name="connsiteY108" fmla="*/ 820233 h 874716"/>
                  <a:gd name="connsiteX109" fmla="*/ 5733440 w 6858001"/>
                  <a:gd name="connsiteY109" fmla="*/ 810896 h 874716"/>
                  <a:gd name="connsiteX110" fmla="*/ 5706959 w 6858001"/>
                  <a:gd name="connsiteY110" fmla="*/ 807848 h 874716"/>
                  <a:gd name="connsiteX111" fmla="*/ 5606372 w 6858001"/>
                  <a:gd name="connsiteY111" fmla="*/ 788417 h 874716"/>
                  <a:gd name="connsiteX112" fmla="*/ 5548460 w 6858001"/>
                  <a:gd name="connsiteY112" fmla="*/ 779273 h 874716"/>
                  <a:gd name="connsiteX113" fmla="*/ 5501594 w 6858001"/>
                  <a:gd name="connsiteY113" fmla="*/ 780607 h 874716"/>
                  <a:gd name="connsiteX114" fmla="*/ 5419295 w 6858001"/>
                  <a:gd name="connsiteY114" fmla="*/ 782321 h 874716"/>
                  <a:gd name="connsiteX115" fmla="*/ 5393005 w 6858001"/>
                  <a:gd name="connsiteY115" fmla="*/ 786703 h 874716"/>
                  <a:gd name="connsiteX116" fmla="*/ 5274129 w 6858001"/>
                  <a:gd name="connsiteY116" fmla="*/ 774129 h 874716"/>
                  <a:gd name="connsiteX117" fmla="*/ 5206308 w 6858001"/>
                  <a:gd name="connsiteY117" fmla="*/ 773177 h 874716"/>
                  <a:gd name="connsiteX118" fmla="*/ 5129916 w 6858001"/>
                  <a:gd name="connsiteY118" fmla="*/ 757554 h 874716"/>
                  <a:gd name="connsiteX119" fmla="*/ 5107627 w 6858001"/>
                  <a:gd name="connsiteY119" fmla="*/ 758316 h 874716"/>
                  <a:gd name="connsiteX120" fmla="*/ 5082670 w 6858001"/>
                  <a:gd name="connsiteY120" fmla="*/ 759651 h 874716"/>
                  <a:gd name="connsiteX121" fmla="*/ 5006086 w 6858001"/>
                  <a:gd name="connsiteY121" fmla="*/ 760795 h 874716"/>
                  <a:gd name="connsiteX122" fmla="*/ 4959602 w 6858001"/>
                  <a:gd name="connsiteY122" fmla="*/ 766509 h 874716"/>
                  <a:gd name="connsiteX123" fmla="*/ 4871019 w 6858001"/>
                  <a:gd name="connsiteY123" fmla="*/ 763081 h 874716"/>
                  <a:gd name="connsiteX124" fmla="*/ 4838250 w 6858001"/>
                  <a:gd name="connsiteY124" fmla="*/ 768033 h 874716"/>
                  <a:gd name="connsiteX125" fmla="*/ 4755381 w 6858001"/>
                  <a:gd name="connsiteY125" fmla="*/ 768605 h 874716"/>
                  <a:gd name="connsiteX126" fmla="*/ 4681083 w 6858001"/>
                  <a:gd name="connsiteY126" fmla="*/ 765747 h 874716"/>
                  <a:gd name="connsiteX127" fmla="*/ 4609452 w 6858001"/>
                  <a:gd name="connsiteY127" fmla="*/ 767271 h 874716"/>
                  <a:gd name="connsiteX128" fmla="*/ 4558207 w 6858001"/>
                  <a:gd name="connsiteY128" fmla="*/ 773557 h 874716"/>
                  <a:gd name="connsiteX129" fmla="*/ 4502579 w 6858001"/>
                  <a:gd name="connsiteY129" fmla="*/ 777367 h 874716"/>
                  <a:gd name="connsiteX130" fmla="*/ 4349222 w 6858001"/>
                  <a:gd name="connsiteY130" fmla="*/ 800038 h 874716"/>
                  <a:gd name="connsiteX131" fmla="*/ 4320837 w 6858001"/>
                  <a:gd name="connsiteY131" fmla="*/ 794514 h 874716"/>
                  <a:gd name="connsiteX132" fmla="*/ 4159667 w 6858001"/>
                  <a:gd name="connsiteY132" fmla="*/ 789370 h 874716"/>
                  <a:gd name="connsiteX133" fmla="*/ 4124614 w 6858001"/>
                  <a:gd name="connsiteY133" fmla="*/ 789752 h 874716"/>
                  <a:gd name="connsiteX134" fmla="*/ 4030503 w 6858001"/>
                  <a:gd name="connsiteY134" fmla="*/ 767271 h 874716"/>
                  <a:gd name="connsiteX135" fmla="*/ 3885338 w 6858001"/>
                  <a:gd name="connsiteY135" fmla="*/ 802896 h 874716"/>
                  <a:gd name="connsiteX136" fmla="*/ 3749506 w 6858001"/>
                  <a:gd name="connsiteY136" fmla="*/ 847473 h 874716"/>
                  <a:gd name="connsiteX137" fmla="*/ 3732361 w 6858001"/>
                  <a:gd name="connsiteY137" fmla="*/ 853190 h 874716"/>
                  <a:gd name="connsiteX138" fmla="*/ 3683591 w 6858001"/>
                  <a:gd name="connsiteY138" fmla="*/ 862906 h 874716"/>
                  <a:gd name="connsiteX139" fmla="*/ 3623201 w 6858001"/>
                  <a:gd name="connsiteY139" fmla="*/ 866334 h 874716"/>
                  <a:gd name="connsiteX140" fmla="*/ 3546617 w 6858001"/>
                  <a:gd name="connsiteY140" fmla="*/ 874716 h 874716"/>
                  <a:gd name="connsiteX141" fmla="*/ 3485275 w 6858001"/>
                  <a:gd name="connsiteY141" fmla="*/ 864238 h 874716"/>
                  <a:gd name="connsiteX142" fmla="*/ 3399546 w 6858001"/>
                  <a:gd name="connsiteY142" fmla="*/ 848618 h 874716"/>
                  <a:gd name="connsiteX143" fmla="*/ 3318771 w 6858001"/>
                  <a:gd name="connsiteY143" fmla="*/ 833757 h 874716"/>
                  <a:gd name="connsiteX144" fmla="*/ 3293244 w 6858001"/>
                  <a:gd name="connsiteY144" fmla="*/ 851284 h 874716"/>
                  <a:gd name="connsiteX145" fmla="*/ 3253809 w 6858001"/>
                  <a:gd name="connsiteY145" fmla="*/ 866524 h 874716"/>
                  <a:gd name="connsiteX146" fmla="*/ 3209993 w 6858001"/>
                  <a:gd name="connsiteY146" fmla="*/ 848235 h 874716"/>
                  <a:gd name="connsiteX147" fmla="*/ 3107500 w 6858001"/>
                  <a:gd name="connsiteY147" fmla="*/ 810326 h 874716"/>
                  <a:gd name="connsiteX148" fmla="*/ 3042728 w 6858001"/>
                  <a:gd name="connsiteY148" fmla="*/ 808610 h 874716"/>
                  <a:gd name="connsiteX149" fmla="*/ 2901943 w 6858001"/>
                  <a:gd name="connsiteY149" fmla="*/ 792418 h 874716"/>
                  <a:gd name="connsiteX150" fmla="*/ 2809930 w 6858001"/>
                  <a:gd name="connsiteY150" fmla="*/ 769367 h 874716"/>
                  <a:gd name="connsiteX151" fmla="*/ 2743826 w 6858001"/>
                  <a:gd name="connsiteY151" fmla="*/ 743268 h 874716"/>
                  <a:gd name="connsiteX152" fmla="*/ 2649143 w 6858001"/>
                  <a:gd name="connsiteY152" fmla="*/ 709167 h 874716"/>
                  <a:gd name="connsiteX153" fmla="*/ 2554079 w 6858001"/>
                  <a:gd name="connsiteY153" fmla="*/ 691450 h 874716"/>
                  <a:gd name="connsiteX154" fmla="*/ 2485307 w 6858001"/>
                  <a:gd name="connsiteY154" fmla="*/ 669160 h 874716"/>
                  <a:gd name="connsiteX155" fmla="*/ 2401292 w 6858001"/>
                  <a:gd name="connsiteY155" fmla="*/ 653919 h 874716"/>
                  <a:gd name="connsiteX156" fmla="*/ 2330806 w 6858001"/>
                  <a:gd name="connsiteY156" fmla="*/ 653349 h 874716"/>
                  <a:gd name="connsiteX157" fmla="*/ 2220312 w 6858001"/>
                  <a:gd name="connsiteY157" fmla="*/ 656015 h 874716"/>
                  <a:gd name="connsiteX158" fmla="*/ 2085054 w 6858001"/>
                  <a:gd name="connsiteY158" fmla="*/ 609914 h 874716"/>
                  <a:gd name="connsiteX159" fmla="*/ 2030378 w 6858001"/>
                  <a:gd name="connsiteY159" fmla="*/ 599625 h 874716"/>
                  <a:gd name="connsiteX160" fmla="*/ 1978940 w 6858001"/>
                  <a:gd name="connsiteY160" fmla="*/ 594863 h 874716"/>
                  <a:gd name="connsiteX161" fmla="*/ 1869780 w 6858001"/>
                  <a:gd name="connsiteY161" fmla="*/ 564192 h 874716"/>
                  <a:gd name="connsiteX162" fmla="*/ 1825393 w 6858001"/>
                  <a:gd name="connsiteY162" fmla="*/ 554094 h 874716"/>
                  <a:gd name="connsiteX163" fmla="*/ 1763287 w 6858001"/>
                  <a:gd name="connsiteY163" fmla="*/ 554286 h 874716"/>
                  <a:gd name="connsiteX164" fmla="*/ 1650317 w 6858001"/>
                  <a:gd name="connsiteY164" fmla="*/ 540187 h 874716"/>
                  <a:gd name="connsiteX165" fmla="*/ 1537537 w 6858001"/>
                  <a:gd name="connsiteY165" fmla="*/ 499038 h 874716"/>
                  <a:gd name="connsiteX166" fmla="*/ 1489720 w 6858001"/>
                  <a:gd name="connsiteY166" fmla="*/ 503038 h 874716"/>
                  <a:gd name="connsiteX167" fmla="*/ 1472575 w 6858001"/>
                  <a:gd name="connsiteY167" fmla="*/ 502086 h 874716"/>
                  <a:gd name="connsiteX168" fmla="*/ 1318456 w 6858001"/>
                  <a:gd name="connsiteY168" fmla="*/ 479415 h 874716"/>
                  <a:gd name="connsiteX169" fmla="*/ 1303024 w 6858001"/>
                  <a:gd name="connsiteY169" fmla="*/ 476939 h 874716"/>
                  <a:gd name="connsiteX170" fmla="*/ 1230633 w 6858001"/>
                  <a:gd name="connsiteY170" fmla="*/ 456746 h 874716"/>
                  <a:gd name="connsiteX171" fmla="*/ 1048125 w 6858001"/>
                  <a:gd name="connsiteY171" fmla="*/ 444172 h 874716"/>
                  <a:gd name="connsiteX172" fmla="*/ 1036887 w 6858001"/>
                  <a:gd name="connsiteY172" fmla="*/ 442648 h 874716"/>
                  <a:gd name="connsiteX173" fmla="*/ 975733 w 6858001"/>
                  <a:gd name="connsiteY173" fmla="*/ 452744 h 874716"/>
                  <a:gd name="connsiteX174" fmla="*/ 945444 w 6858001"/>
                  <a:gd name="connsiteY174" fmla="*/ 467033 h 874716"/>
                  <a:gd name="connsiteX175" fmla="*/ 898198 w 6858001"/>
                  <a:gd name="connsiteY175" fmla="*/ 481893 h 874716"/>
                  <a:gd name="connsiteX176" fmla="*/ 850189 w 6858001"/>
                  <a:gd name="connsiteY176" fmla="*/ 487417 h 874716"/>
                  <a:gd name="connsiteX177" fmla="*/ 769605 w 6858001"/>
                  <a:gd name="connsiteY177" fmla="*/ 464937 h 874716"/>
                  <a:gd name="connsiteX178" fmla="*/ 740268 w 6858001"/>
                  <a:gd name="connsiteY178" fmla="*/ 462651 h 874716"/>
                  <a:gd name="connsiteX179" fmla="*/ 674923 w 6858001"/>
                  <a:gd name="connsiteY179" fmla="*/ 451792 h 874716"/>
                  <a:gd name="connsiteX180" fmla="*/ 617772 w 6858001"/>
                  <a:gd name="connsiteY180" fmla="*/ 452554 h 874716"/>
                  <a:gd name="connsiteX181" fmla="*/ 571860 w 6858001"/>
                  <a:gd name="connsiteY181" fmla="*/ 469891 h 874716"/>
                  <a:gd name="connsiteX182" fmla="*/ 505182 w 6858001"/>
                  <a:gd name="connsiteY182" fmla="*/ 473319 h 874716"/>
                  <a:gd name="connsiteX183" fmla="*/ 462126 w 6858001"/>
                  <a:gd name="connsiteY183" fmla="*/ 460747 h 874716"/>
                  <a:gd name="connsiteX184" fmla="*/ 453364 w 6858001"/>
                  <a:gd name="connsiteY184" fmla="*/ 459033 h 874716"/>
                  <a:gd name="connsiteX185" fmla="*/ 340774 w 6858001"/>
                  <a:gd name="connsiteY185" fmla="*/ 458268 h 874716"/>
                  <a:gd name="connsiteX186" fmla="*/ 200182 w 6858001"/>
                  <a:gd name="connsiteY186" fmla="*/ 496180 h 874716"/>
                  <a:gd name="connsiteX187" fmla="*/ 176939 w 6858001"/>
                  <a:gd name="connsiteY187" fmla="*/ 504182 h 874716"/>
                  <a:gd name="connsiteX188" fmla="*/ 63587 w 6858001"/>
                  <a:gd name="connsiteY188" fmla="*/ 518088 h 874716"/>
                  <a:gd name="connsiteX189" fmla="*/ 2817 w 6858001"/>
                  <a:gd name="connsiteY189" fmla="*/ 532187 h 874716"/>
                  <a:gd name="connsiteX190" fmla="*/ 0 w 6858001"/>
                  <a:gd name="connsiteY190" fmla="*/ 533314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</a:cxnLst>
                <a:rect l="l" t="t" r="r" b="b"/>
                <a:pathLst>
                  <a:path w="6858001" h="874716">
                    <a:moveTo>
                      <a:pt x="0" y="533314"/>
                    </a:moveTo>
                    <a:lnTo>
                      <a:pt x="0" y="69206"/>
                    </a:lnTo>
                    <a:lnTo>
                      <a:pt x="21486" y="71924"/>
                    </a:lnTo>
                    <a:cubicBezTo>
                      <a:pt x="92546" y="60493"/>
                      <a:pt x="159604" y="87354"/>
                      <a:pt x="228948" y="88116"/>
                    </a:cubicBezTo>
                    <a:cubicBezTo>
                      <a:pt x="260382" y="88496"/>
                      <a:pt x="291435" y="94592"/>
                      <a:pt x="313533" y="62779"/>
                    </a:cubicBezTo>
                    <a:cubicBezTo>
                      <a:pt x="316389" y="58587"/>
                      <a:pt x="330298" y="60873"/>
                      <a:pt x="338870" y="62207"/>
                    </a:cubicBezTo>
                    <a:cubicBezTo>
                      <a:pt x="357921" y="65066"/>
                      <a:pt x="376781" y="72304"/>
                      <a:pt x="395640" y="72114"/>
                    </a:cubicBezTo>
                    <a:cubicBezTo>
                      <a:pt x="434695" y="71924"/>
                      <a:pt x="473939" y="68876"/>
                      <a:pt x="512802" y="65446"/>
                    </a:cubicBezTo>
                    <a:cubicBezTo>
                      <a:pt x="527470" y="64112"/>
                      <a:pt x="541569" y="58969"/>
                      <a:pt x="556047" y="55349"/>
                    </a:cubicBezTo>
                    <a:cubicBezTo>
                      <a:pt x="564048" y="53253"/>
                      <a:pt x="572622" y="47729"/>
                      <a:pt x="580050" y="48871"/>
                    </a:cubicBezTo>
                    <a:cubicBezTo>
                      <a:pt x="623106" y="55539"/>
                      <a:pt x="662541" y="39157"/>
                      <a:pt x="703308" y="30964"/>
                    </a:cubicBezTo>
                    <a:cubicBezTo>
                      <a:pt x="722169" y="27154"/>
                      <a:pt x="739886" y="18010"/>
                      <a:pt x="758174" y="11724"/>
                    </a:cubicBezTo>
                    <a:cubicBezTo>
                      <a:pt x="762936" y="10008"/>
                      <a:pt x="768271" y="8484"/>
                      <a:pt x="773035" y="8866"/>
                    </a:cubicBezTo>
                    <a:cubicBezTo>
                      <a:pt x="800276" y="11152"/>
                      <a:pt x="827329" y="14390"/>
                      <a:pt x="854379" y="16866"/>
                    </a:cubicBezTo>
                    <a:cubicBezTo>
                      <a:pt x="878956" y="19152"/>
                      <a:pt x="903722" y="19914"/>
                      <a:pt x="915343" y="47919"/>
                    </a:cubicBezTo>
                    <a:cubicBezTo>
                      <a:pt x="917059" y="52301"/>
                      <a:pt x="922773" y="55539"/>
                      <a:pt x="927155" y="58397"/>
                    </a:cubicBezTo>
                    <a:cubicBezTo>
                      <a:pt x="994785" y="102405"/>
                      <a:pt x="1030980" y="101261"/>
                      <a:pt x="1097087" y="54777"/>
                    </a:cubicBezTo>
                    <a:cubicBezTo>
                      <a:pt x="1103945" y="50015"/>
                      <a:pt x="1118613" y="46585"/>
                      <a:pt x="1123185" y="50395"/>
                    </a:cubicBezTo>
                    <a:cubicBezTo>
                      <a:pt x="1162049" y="82020"/>
                      <a:pt x="1204532" y="78590"/>
                      <a:pt x="1249302" y="68684"/>
                    </a:cubicBezTo>
                    <a:cubicBezTo>
                      <a:pt x="1260922" y="66018"/>
                      <a:pt x="1277307" y="66018"/>
                      <a:pt x="1286069" y="72304"/>
                    </a:cubicBezTo>
                    <a:cubicBezTo>
                      <a:pt x="1327790" y="101451"/>
                      <a:pt x="1372560" y="97261"/>
                      <a:pt x="1417899" y="88688"/>
                    </a:cubicBezTo>
                    <a:cubicBezTo>
                      <a:pt x="1424948" y="87354"/>
                      <a:pt x="1433522" y="80114"/>
                      <a:pt x="1436568" y="73448"/>
                    </a:cubicBezTo>
                    <a:cubicBezTo>
                      <a:pt x="1447428" y="49825"/>
                      <a:pt x="1467813" y="41823"/>
                      <a:pt x="1490292" y="35154"/>
                    </a:cubicBezTo>
                    <a:cubicBezTo>
                      <a:pt x="1525727" y="24296"/>
                      <a:pt x="1560588" y="11532"/>
                      <a:pt x="1596213" y="1245"/>
                    </a:cubicBezTo>
                    <a:cubicBezTo>
                      <a:pt x="1604978" y="-1231"/>
                      <a:pt x="1615836" y="293"/>
                      <a:pt x="1624980" y="3150"/>
                    </a:cubicBezTo>
                    <a:cubicBezTo>
                      <a:pt x="1656223" y="12866"/>
                      <a:pt x="1676036" y="37251"/>
                      <a:pt x="1697753" y="59731"/>
                    </a:cubicBezTo>
                    <a:cubicBezTo>
                      <a:pt x="1707279" y="69638"/>
                      <a:pt x="1720423" y="76686"/>
                      <a:pt x="1733188" y="82400"/>
                    </a:cubicBezTo>
                    <a:cubicBezTo>
                      <a:pt x="1766335" y="97071"/>
                      <a:pt x="1800246" y="110215"/>
                      <a:pt x="1833775" y="124121"/>
                    </a:cubicBezTo>
                    <a:cubicBezTo>
                      <a:pt x="1837013" y="125455"/>
                      <a:pt x="1839679" y="128884"/>
                      <a:pt x="1842158" y="131742"/>
                    </a:cubicBezTo>
                    <a:cubicBezTo>
                      <a:pt x="1866922" y="161843"/>
                      <a:pt x="1891497" y="192132"/>
                      <a:pt x="1916454" y="222233"/>
                    </a:cubicBezTo>
                    <a:cubicBezTo>
                      <a:pt x="1921216" y="227947"/>
                      <a:pt x="1928076" y="232139"/>
                      <a:pt x="1933219" y="237663"/>
                    </a:cubicBezTo>
                    <a:cubicBezTo>
                      <a:pt x="1940459" y="245283"/>
                      <a:pt x="1949603" y="252524"/>
                      <a:pt x="1953413" y="261668"/>
                    </a:cubicBezTo>
                    <a:cubicBezTo>
                      <a:pt x="1965224" y="290433"/>
                      <a:pt x="1987894" y="302817"/>
                      <a:pt x="2016469" y="308151"/>
                    </a:cubicBezTo>
                    <a:cubicBezTo>
                      <a:pt x="2042570" y="313104"/>
                      <a:pt x="2068669" y="317296"/>
                      <a:pt x="2094578" y="323010"/>
                    </a:cubicBezTo>
                    <a:cubicBezTo>
                      <a:pt x="2126201" y="329868"/>
                      <a:pt x="2157636" y="337298"/>
                      <a:pt x="2188879" y="345681"/>
                    </a:cubicBezTo>
                    <a:cubicBezTo>
                      <a:pt x="2202404" y="349301"/>
                      <a:pt x="2216692" y="353491"/>
                      <a:pt x="2228314" y="360921"/>
                    </a:cubicBezTo>
                    <a:cubicBezTo>
                      <a:pt x="2260890" y="381496"/>
                      <a:pt x="2295753" y="395402"/>
                      <a:pt x="2334044" y="389878"/>
                    </a:cubicBezTo>
                    <a:cubicBezTo>
                      <a:pt x="2364715" y="385496"/>
                      <a:pt x="2390434" y="396736"/>
                      <a:pt x="2409485" y="414263"/>
                    </a:cubicBezTo>
                    <a:cubicBezTo>
                      <a:pt x="2444158" y="446078"/>
                      <a:pt x="2481305" y="438838"/>
                      <a:pt x="2518264" y="428552"/>
                    </a:cubicBezTo>
                    <a:cubicBezTo>
                      <a:pt x="2537315" y="423217"/>
                      <a:pt x="2552935" y="423979"/>
                      <a:pt x="2571034" y="429122"/>
                    </a:cubicBezTo>
                    <a:cubicBezTo>
                      <a:pt x="2612945" y="441124"/>
                      <a:pt x="2640950" y="473701"/>
                      <a:pt x="2668001" y="502276"/>
                    </a:cubicBezTo>
                    <a:cubicBezTo>
                      <a:pt x="2691054" y="526661"/>
                      <a:pt x="2716963" y="540377"/>
                      <a:pt x="2745348" y="550666"/>
                    </a:cubicBezTo>
                    <a:cubicBezTo>
                      <a:pt x="2781163" y="563810"/>
                      <a:pt x="2809548" y="558858"/>
                      <a:pt x="2826694" y="527233"/>
                    </a:cubicBezTo>
                    <a:cubicBezTo>
                      <a:pt x="2831457" y="518278"/>
                      <a:pt x="2839839" y="507800"/>
                      <a:pt x="2848793" y="505134"/>
                    </a:cubicBezTo>
                    <a:cubicBezTo>
                      <a:pt x="2892037" y="491800"/>
                      <a:pt x="2935854" y="472367"/>
                      <a:pt x="2982148" y="484179"/>
                    </a:cubicBezTo>
                    <a:cubicBezTo>
                      <a:pt x="3046158" y="500372"/>
                      <a:pt x="3108644" y="499420"/>
                      <a:pt x="3172654" y="483417"/>
                    </a:cubicBezTo>
                    <a:cubicBezTo>
                      <a:pt x="3276480" y="457508"/>
                      <a:pt x="3380305" y="430076"/>
                      <a:pt x="3489467" y="435790"/>
                    </a:cubicBezTo>
                    <a:cubicBezTo>
                      <a:pt x="3507563" y="436742"/>
                      <a:pt x="3529090" y="425121"/>
                      <a:pt x="3544713" y="413691"/>
                    </a:cubicBezTo>
                    <a:cubicBezTo>
                      <a:pt x="3574622" y="391974"/>
                      <a:pt x="3573288" y="390258"/>
                      <a:pt x="3606817" y="408167"/>
                    </a:cubicBezTo>
                    <a:cubicBezTo>
                      <a:pt x="3614819" y="412549"/>
                      <a:pt x="3624725" y="415215"/>
                      <a:pt x="3630632" y="421693"/>
                    </a:cubicBezTo>
                    <a:cubicBezTo>
                      <a:pt x="3660731" y="454650"/>
                      <a:pt x="3697880" y="446648"/>
                      <a:pt x="3734837" y="441886"/>
                    </a:cubicBezTo>
                    <a:cubicBezTo>
                      <a:pt x="3741315" y="440934"/>
                      <a:pt x="3749125" y="439600"/>
                      <a:pt x="3754652" y="442268"/>
                    </a:cubicBezTo>
                    <a:cubicBezTo>
                      <a:pt x="3779607" y="454268"/>
                      <a:pt x="3800753" y="450078"/>
                      <a:pt x="3822472" y="433694"/>
                    </a:cubicBezTo>
                    <a:cubicBezTo>
                      <a:pt x="3841331" y="419597"/>
                      <a:pt x="3863049" y="411215"/>
                      <a:pt x="3885338" y="428742"/>
                    </a:cubicBezTo>
                    <a:cubicBezTo>
                      <a:pt x="3934870" y="467605"/>
                      <a:pt x="3987829" y="469509"/>
                      <a:pt x="4043839" y="444934"/>
                    </a:cubicBezTo>
                    <a:cubicBezTo>
                      <a:pt x="4083845" y="427407"/>
                      <a:pt x="4123280" y="423407"/>
                      <a:pt x="4165383" y="441124"/>
                    </a:cubicBezTo>
                    <a:cubicBezTo>
                      <a:pt x="4181576" y="447982"/>
                      <a:pt x="4202531" y="443410"/>
                      <a:pt x="4221391" y="444934"/>
                    </a:cubicBezTo>
                    <a:cubicBezTo>
                      <a:pt x="4232060" y="445696"/>
                      <a:pt x="4243872" y="445886"/>
                      <a:pt x="4253014" y="450650"/>
                    </a:cubicBezTo>
                    <a:cubicBezTo>
                      <a:pt x="4277401" y="462843"/>
                      <a:pt x="4300070" y="478463"/>
                      <a:pt x="4324645" y="490466"/>
                    </a:cubicBezTo>
                    <a:cubicBezTo>
                      <a:pt x="4336457" y="496180"/>
                      <a:pt x="4350554" y="499228"/>
                      <a:pt x="4363890" y="499420"/>
                    </a:cubicBezTo>
                    <a:cubicBezTo>
                      <a:pt x="4403325" y="500372"/>
                      <a:pt x="4442761" y="500372"/>
                      <a:pt x="4482004" y="498658"/>
                    </a:cubicBezTo>
                    <a:cubicBezTo>
                      <a:pt x="4546776" y="495990"/>
                      <a:pt x="4612500" y="495418"/>
                      <a:pt x="4659174" y="438648"/>
                    </a:cubicBezTo>
                    <a:cubicBezTo>
                      <a:pt x="4662986" y="434076"/>
                      <a:pt x="4671176" y="431408"/>
                      <a:pt x="4677655" y="430646"/>
                    </a:cubicBezTo>
                    <a:cubicBezTo>
                      <a:pt x="4707564" y="427027"/>
                      <a:pt x="4738235" y="426645"/>
                      <a:pt x="4767764" y="420739"/>
                    </a:cubicBezTo>
                    <a:cubicBezTo>
                      <a:pt x="4791386" y="415977"/>
                      <a:pt x="4811009" y="417501"/>
                      <a:pt x="4828916" y="434266"/>
                    </a:cubicBezTo>
                    <a:cubicBezTo>
                      <a:pt x="4852348" y="456364"/>
                      <a:pt x="4880925" y="469319"/>
                      <a:pt x="4912168" y="462271"/>
                    </a:cubicBezTo>
                    <a:cubicBezTo>
                      <a:pt x="4943409" y="455412"/>
                      <a:pt x="4963984" y="470271"/>
                      <a:pt x="4987037" y="485703"/>
                    </a:cubicBezTo>
                    <a:cubicBezTo>
                      <a:pt x="5003801" y="496942"/>
                      <a:pt x="5022852" y="511040"/>
                      <a:pt x="5041521" y="512182"/>
                    </a:cubicBezTo>
                    <a:cubicBezTo>
                      <a:pt x="5083814" y="514658"/>
                      <a:pt x="5120201" y="553904"/>
                      <a:pt x="5166113" y="531615"/>
                    </a:cubicBezTo>
                    <a:cubicBezTo>
                      <a:pt x="5169161" y="530091"/>
                      <a:pt x="5174685" y="533901"/>
                      <a:pt x="5179067" y="534853"/>
                    </a:cubicBezTo>
                    <a:cubicBezTo>
                      <a:pt x="5214121" y="542093"/>
                      <a:pt x="5247078" y="535043"/>
                      <a:pt x="5272796" y="511230"/>
                    </a:cubicBezTo>
                    <a:cubicBezTo>
                      <a:pt x="5306516" y="480177"/>
                      <a:pt x="5343855" y="477129"/>
                      <a:pt x="5385384" y="487227"/>
                    </a:cubicBezTo>
                    <a:cubicBezTo>
                      <a:pt x="5398721" y="490466"/>
                      <a:pt x="5412057" y="492752"/>
                      <a:pt x="5425582" y="495418"/>
                    </a:cubicBezTo>
                    <a:cubicBezTo>
                      <a:pt x="5443870" y="499228"/>
                      <a:pt x="5462351" y="503230"/>
                      <a:pt x="5480637" y="507040"/>
                    </a:cubicBezTo>
                    <a:cubicBezTo>
                      <a:pt x="5498356" y="510850"/>
                      <a:pt x="5517979" y="517326"/>
                      <a:pt x="5531693" y="500944"/>
                    </a:cubicBezTo>
                    <a:cubicBezTo>
                      <a:pt x="5543506" y="486845"/>
                      <a:pt x="5551888" y="488179"/>
                      <a:pt x="5562746" y="500372"/>
                    </a:cubicBezTo>
                    <a:cubicBezTo>
                      <a:pt x="5600467" y="543045"/>
                      <a:pt x="5646189" y="569716"/>
                      <a:pt x="5704483" y="571620"/>
                    </a:cubicBezTo>
                    <a:cubicBezTo>
                      <a:pt x="5716485" y="572002"/>
                      <a:pt x="5728678" y="574668"/>
                      <a:pt x="5740488" y="577526"/>
                    </a:cubicBezTo>
                    <a:cubicBezTo>
                      <a:pt x="5747728" y="579241"/>
                      <a:pt x="5756493" y="581147"/>
                      <a:pt x="5760873" y="586291"/>
                    </a:cubicBezTo>
                    <a:cubicBezTo>
                      <a:pt x="5794974" y="625534"/>
                      <a:pt x="5837457" y="652777"/>
                      <a:pt x="5883751" y="674686"/>
                    </a:cubicBezTo>
                    <a:cubicBezTo>
                      <a:pt x="5900323" y="682496"/>
                      <a:pt x="5918042" y="690306"/>
                      <a:pt x="5935949" y="692592"/>
                    </a:cubicBezTo>
                    <a:cubicBezTo>
                      <a:pt x="5954617" y="694878"/>
                      <a:pt x="5974240" y="691068"/>
                      <a:pt x="5993291" y="688972"/>
                    </a:cubicBezTo>
                    <a:cubicBezTo>
                      <a:pt x="6004531" y="687830"/>
                      <a:pt x="6017485" y="688020"/>
                      <a:pt x="6026440" y="682496"/>
                    </a:cubicBezTo>
                    <a:cubicBezTo>
                      <a:pt x="6054825" y="665159"/>
                      <a:pt x="6082258" y="646491"/>
                      <a:pt x="6108738" y="626296"/>
                    </a:cubicBezTo>
                    <a:cubicBezTo>
                      <a:pt x="6131409" y="608960"/>
                      <a:pt x="6135981" y="606483"/>
                      <a:pt x="6155602" y="628202"/>
                    </a:cubicBezTo>
                    <a:cubicBezTo>
                      <a:pt x="6175797" y="650491"/>
                      <a:pt x="6200944" y="662111"/>
                      <a:pt x="6228756" y="666873"/>
                    </a:cubicBezTo>
                    <a:cubicBezTo>
                      <a:pt x="6272764" y="674304"/>
                      <a:pt x="6317151" y="680590"/>
                      <a:pt x="6361539" y="684210"/>
                    </a:cubicBezTo>
                    <a:cubicBezTo>
                      <a:pt x="6401736" y="687448"/>
                      <a:pt x="6420977" y="669922"/>
                      <a:pt x="6428979" y="630106"/>
                    </a:cubicBezTo>
                    <a:cubicBezTo>
                      <a:pt x="6433551" y="608007"/>
                      <a:pt x="6439458" y="584003"/>
                      <a:pt x="6463840" y="578098"/>
                    </a:cubicBezTo>
                    <a:cubicBezTo>
                      <a:pt x="6503658" y="568572"/>
                      <a:pt x="6544997" y="564382"/>
                      <a:pt x="6564620" y="517708"/>
                    </a:cubicBezTo>
                    <a:cubicBezTo>
                      <a:pt x="6575478" y="527995"/>
                      <a:pt x="6582146" y="534091"/>
                      <a:pt x="6588625" y="540187"/>
                    </a:cubicBezTo>
                    <a:cubicBezTo>
                      <a:pt x="6606531" y="557142"/>
                      <a:pt x="6643678" y="564382"/>
                      <a:pt x="6662541" y="549714"/>
                    </a:cubicBezTo>
                    <a:cubicBezTo>
                      <a:pt x="6690354" y="528377"/>
                      <a:pt x="6715883" y="532377"/>
                      <a:pt x="6742552" y="548952"/>
                    </a:cubicBezTo>
                    <a:cubicBezTo>
                      <a:pt x="6764841" y="562668"/>
                      <a:pt x="6788417" y="567954"/>
                      <a:pt x="6812063" y="568430"/>
                    </a:cubicBezTo>
                    <a:lnTo>
                      <a:pt x="6858001" y="562267"/>
                    </a:lnTo>
                    <a:lnTo>
                      <a:pt x="6858001" y="734520"/>
                    </a:lnTo>
                    <a:lnTo>
                      <a:pt x="6815516" y="744220"/>
                    </a:lnTo>
                    <a:cubicBezTo>
                      <a:pt x="6793035" y="749744"/>
                      <a:pt x="6771319" y="759651"/>
                      <a:pt x="6748458" y="763271"/>
                    </a:cubicBezTo>
                    <a:cubicBezTo>
                      <a:pt x="6694164" y="771843"/>
                      <a:pt x="6639488" y="777939"/>
                      <a:pt x="6584812" y="784797"/>
                    </a:cubicBezTo>
                    <a:cubicBezTo>
                      <a:pt x="6528424" y="791846"/>
                      <a:pt x="6472225" y="799276"/>
                      <a:pt x="6415833" y="805562"/>
                    </a:cubicBezTo>
                    <a:cubicBezTo>
                      <a:pt x="6384972" y="808802"/>
                      <a:pt x="6353919" y="809372"/>
                      <a:pt x="6323058" y="812420"/>
                    </a:cubicBezTo>
                    <a:cubicBezTo>
                      <a:pt x="6296005" y="815088"/>
                      <a:pt x="6269144" y="820041"/>
                      <a:pt x="6242093" y="823281"/>
                    </a:cubicBezTo>
                    <a:cubicBezTo>
                      <a:pt x="6218660" y="825947"/>
                      <a:pt x="6195037" y="827471"/>
                      <a:pt x="6171605" y="830139"/>
                    </a:cubicBezTo>
                    <a:cubicBezTo>
                      <a:pt x="6134075" y="834519"/>
                      <a:pt x="6096736" y="839473"/>
                      <a:pt x="6059397" y="844045"/>
                    </a:cubicBezTo>
                    <a:cubicBezTo>
                      <a:pt x="6043776" y="845759"/>
                      <a:pt x="6027392" y="850522"/>
                      <a:pt x="6012723" y="847665"/>
                    </a:cubicBezTo>
                    <a:cubicBezTo>
                      <a:pt x="5975764" y="840425"/>
                      <a:pt x="5939377" y="842521"/>
                      <a:pt x="5902610" y="847473"/>
                    </a:cubicBezTo>
                    <a:cubicBezTo>
                      <a:pt x="5890037" y="849190"/>
                      <a:pt x="5876511" y="848808"/>
                      <a:pt x="5864318" y="845569"/>
                    </a:cubicBezTo>
                    <a:cubicBezTo>
                      <a:pt x="5839361" y="839091"/>
                      <a:pt x="5815169" y="829947"/>
                      <a:pt x="5790592" y="821947"/>
                    </a:cubicBezTo>
                    <a:cubicBezTo>
                      <a:pt x="5787924" y="820995"/>
                      <a:pt x="5784686" y="820803"/>
                      <a:pt x="5781830" y="820233"/>
                    </a:cubicBezTo>
                    <a:cubicBezTo>
                      <a:pt x="5765635" y="816992"/>
                      <a:pt x="5749634" y="813754"/>
                      <a:pt x="5733440" y="810896"/>
                    </a:cubicBezTo>
                    <a:cubicBezTo>
                      <a:pt x="5724678" y="809372"/>
                      <a:pt x="5715723" y="809182"/>
                      <a:pt x="5706959" y="807848"/>
                    </a:cubicBezTo>
                    <a:cubicBezTo>
                      <a:pt x="5673050" y="802514"/>
                      <a:pt x="5635711" y="811468"/>
                      <a:pt x="5606372" y="788417"/>
                    </a:cubicBezTo>
                    <a:cubicBezTo>
                      <a:pt x="5587321" y="773557"/>
                      <a:pt x="5568842" y="776987"/>
                      <a:pt x="5548460" y="779273"/>
                    </a:cubicBezTo>
                    <a:cubicBezTo>
                      <a:pt x="5533027" y="780987"/>
                      <a:pt x="5517215" y="780415"/>
                      <a:pt x="5501594" y="780607"/>
                    </a:cubicBezTo>
                    <a:cubicBezTo>
                      <a:pt x="5474161" y="781177"/>
                      <a:pt x="5446728" y="781369"/>
                      <a:pt x="5419295" y="782321"/>
                    </a:cubicBezTo>
                    <a:cubicBezTo>
                      <a:pt x="5410531" y="782701"/>
                      <a:pt x="5401579" y="787465"/>
                      <a:pt x="5393005" y="786703"/>
                    </a:cubicBezTo>
                    <a:cubicBezTo>
                      <a:pt x="5353379" y="783083"/>
                      <a:pt x="5313754" y="777367"/>
                      <a:pt x="5274129" y="774129"/>
                    </a:cubicBezTo>
                    <a:cubicBezTo>
                      <a:pt x="5251650" y="772225"/>
                      <a:pt x="5228597" y="775843"/>
                      <a:pt x="5206308" y="773177"/>
                    </a:cubicBezTo>
                    <a:cubicBezTo>
                      <a:pt x="5180591" y="770129"/>
                      <a:pt x="5155445" y="762319"/>
                      <a:pt x="5129916" y="757554"/>
                    </a:cubicBezTo>
                    <a:cubicBezTo>
                      <a:pt x="5122867" y="756222"/>
                      <a:pt x="5115057" y="757936"/>
                      <a:pt x="5107627" y="758316"/>
                    </a:cubicBezTo>
                    <a:cubicBezTo>
                      <a:pt x="5099245" y="758699"/>
                      <a:pt x="5091052" y="759461"/>
                      <a:pt x="5082670" y="759651"/>
                    </a:cubicBezTo>
                    <a:cubicBezTo>
                      <a:pt x="5057141" y="760033"/>
                      <a:pt x="5031614" y="759461"/>
                      <a:pt x="5006086" y="760795"/>
                    </a:cubicBezTo>
                    <a:cubicBezTo>
                      <a:pt x="4990465" y="761557"/>
                      <a:pt x="4974082" y="769367"/>
                      <a:pt x="4959602" y="766509"/>
                    </a:cubicBezTo>
                    <a:cubicBezTo>
                      <a:pt x="4930075" y="760985"/>
                      <a:pt x="4900546" y="773367"/>
                      <a:pt x="4871019" y="763081"/>
                    </a:cubicBezTo>
                    <a:cubicBezTo>
                      <a:pt x="4861873" y="760033"/>
                      <a:pt x="4849300" y="767653"/>
                      <a:pt x="4838250" y="768033"/>
                    </a:cubicBezTo>
                    <a:cubicBezTo>
                      <a:pt x="4810627" y="768985"/>
                      <a:pt x="4783004" y="768795"/>
                      <a:pt x="4755381" y="768605"/>
                    </a:cubicBezTo>
                    <a:cubicBezTo>
                      <a:pt x="4730614" y="768415"/>
                      <a:pt x="4704895" y="771081"/>
                      <a:pt x="4681083" y="765747"/>
                    </a:cubicBezTo>
                    <a:cubicBezTo>
                      <a:pt x="4656126" y="760033"/>
                      <a:pt x="4633647" y="760795"/>
                      <a:pt x="4609452" y="767271"/>
                    </a:cubicBezTo>
                    <a:cubicBezTo>
                      <a:pt x="4592878" y="771653"/>
                      <a:pt x="4575351" y="772225"/>
                      <a:pt x="4558207" y="773557"/>
                    </a:cubicBezTo>
                    <a:cubicBezTo>
                      <a:pt x="4539728" y="775081"/>
                      <a:pt x="4519343" y="771081"/>
                      <a:pt x="4502579" y="777367"/>
                    </a:cubicBezTo>
                    <a:cubicBezTo>
                      <a:pt x="4452665" y="796038"/>
                      <a:pt x="4401419" y="800038"/>
                      <a:pt x="4349222" y="800038"/>
                    </a:cubicBezTo>
                    <a:cubicBezTo>
                      <a:pt x="4339695" y="800038"/>
                      <a:pt x="4329979" y="797372"/>
                      <a:pt x="4320837" y="794514"/>
                    </a:cubicBezTo>
                    <a:cubicBezTo>
                      <a:pt x="4267493" y="777367"/>
                      <a:pt x="4213961" y="778891"/>
                      <a:pt x="4159667" y="789370"/>
                    </a:cubicBezTo>
                    <a:cubicBezTo>
                      <a:pt x="4148427" y="791656"/>
                      <a:pt x="4135854" y="792038"/>
                      <a:pt x="4124614" y="789752"/>
                    </a:cubicBezTo>
                    <a:cubicBezTo>
                      <a:pt x="4092989" y="783083"/>
                      <a:pt x="4062318" y="772033"/>
                      <a:pt x="4030503" y="767271"/>
                    </a:cubicBezTo>
                    <a:cubicBezTo>
                      <a:pt x="3977925" y="759461"/>
                      <a:pt x="3932394" y="785749"/>
                      <a:pt x="3885338" y="802896"/>
                    </a:cubicBezTo>
                    <a:cubicBezTo>
                      <a:pt x="3840569" y="819089"/>
                      <a:pt x="3802467" y="855666"/>
                      <a:pt x="3749506" y="847473"/>
                    </a:cubicBezTo>
                    <a:cubicBezTo>
                      <a:pt x="3744173" y="846711"/>
                      <a:pt x="3738267" y="851856"/>
                      <a:pt x="3732361" y="853190"/>
                    </a:cubicBezTo>
                    <a:cubicBezTo>
                      <a:pt x="3716168" y="856810"/>
                      <a:pt x="3699976" y="861190"/>
                      <a:pt x="3683591" y="862906"/>
                    </a:cubicBezTo>
                    <a:cubicBezTo>
                      <a:pt x="3663589" y="865192"/>
                      <a:pt x="3643204" y="864430"/>
                      <a:pt x="3623201" y="866334"/>
                    </a:cubicBezTo>
                    <a:cubicBezTo>
                      <a:pt x="3597482" y="868620"/>
                      <a:pt x="3572146" y="874716"/>
                      <a:pt x="3546617" y="874716"/>
                    </a:cubicBezTo>
                    <a:cubicBezTo>
                      <a:pt x="3526042" y="874716"/>
                      <a:pt x="3505657" y="867668"/>
                      <a:pt x="3485275" y="864238"/>
                    </a:cubicBezTo>
                    <a:cubicBezTo>
                      <a:pt x="3456508" y="859476"/>
                      <a:pt x="3424883" y="860810"/>
                      <a:pt x="3399546" y="848618"/>
                    </a:cubicBezTo>
                    <a:cubicBezTo>
                      <a:pt x="3372495" y="835663"/>
                      <a:pt x="3346776" y="829757"/>
                      <a:pt x="3318771" y="833757"/>
                    </a:cubicBezTo>
                    <a:cubicBezTo>
                      <a:pt x="3309437" y="835091"/>
                      <a:pt x="3297434" y="843093"/>
                      <a:pt x="3293244" y="851284"/>
                    </a:cubicBezTo>
                    <a:cubicBezTo>
                      <a:pt x="3283908" y="869572"/>
                      <a:pt x="3271145" y="872812"/>
                      <a:pt x="3253809" y="866524"/>
                    </a:cubicBezTo>
                    <a:cubicBezTo>
                      <a:pt x="3238758" y="861190"/>
                      <a:pt x="3220280" y="858524"/>
                      <a:pt x="3209993" y="848235"/>
                    </a:cubicBezTo>
                    <a:cubicBezTo>
                      <a:pt x="3180844" y="819089"/>
                      <a:pt x="3143695" y="818136"/>
                      <a:pt x="3107500" y="810326"/>
                    </a:cubicBezTo>
                    <a:cubicBezTo>
                      <a:pt x="3085403" y="805562"/>
                      <a:pt x="3064827" y="805372"/>
                      <a:pt x="3042728" y="808610"/>
                    </a:cubicBezTo>
                    <a:cubicBezTo>
                      <a:pt x="2994722" y="815850"/>
                      <a:pt x="2948047" y="805562"/>
                      <a:pt x="2901943" y="792418"/>
                    </a:cubicBezTo>
                    <a:cubicBezTo>
                      <a:pt x="2871462" y="783655"/>
                      <a:pt x="2840219" y="778321"/>
                      <a:pt x="2809930" y="769367"/>
                    </a:cubicBezTo>
                    <a:cubicBezTo>
                      <a:pt x="2787259" y="762509"/>
                      <a:pt x="2764590" y="754316"/>
                      <a:pt x="2743826" y="743268"/>
                    </a:cubicBezTo>
                    <a:cubicBezTo>
                      <a:pt x="2713723" y="727073"/>
                      <a:pt x="2687436" y="702689"/>
                      <a:pt x="2649143" y="709167"/>
                    </a:cubicBezTo>
                    <a:cubicBezTo>
                      <a:pt x="2615421" y="714881"/>
                      <a:pt x="2584942" y="702881"/>
                      <a:pt x="2554079" y="691450"/>
                    </a:cubicBezTo>
                    <a:cubicBezTo>
                      <a:pt x="2531409" y="683068"/>
                      <a:pt x="2508742" y="674494"/>
                      <a:pt x="2485307" y="669160"/>
                    </a:cubicBezTo>
                    <a:cubicBezTo>
                      <a:pt x="2457492" y="662873"/>
                      <a:pt x="2426059" y="665541"/>
                      <a:pt x="2401292" y="653919"/>
                    </a:cubicBezTo>
                    <a:cubicBezTo>
                      <a:pt x="2375383" y="641727"/>
                      <a:pt x="2353859" y="649919"/>
                      <a:pt x="2330806" y="653349"/>
                    </a:cubicBezTo>
                    <a:cubicBezTo>
                      <a:pt x="2294039" y="658683"/>
                      <a:pt x="2257459" y="668590"/>
                      <a:pt x="2220312" y="656015"/>
                    </a:cubicBezTo>
                    <a:cubicBezTo>
                      <a:pt x="2175163" y="640775"/>
                      <a:pt x="2130393" y="624392"/>
                      <a:pt x="2085054" y="609914"/>
                    </a:cubicBezTo>
                    <a:cubicBezTo>
                      <a:pt x="2067525" y="604387"/>
                      <a:pt x="2048668" y="602101"/>
                      <a:pt x="2030378" y="599625"/>
                    </a:cubicBezTo>
                    <a:cubicBezTo>
                      <a:pt x="2013043" y="597529"/>
                      <a:pt x="1992279" y="602863"/>
                      <a:pt x="1978940" y="594863"/>
                    </a:cubicBezTo>
                    <a:cubicBezTo>
                      <a:pt x="1944649" y="574288"/>
                      <a:pt x="1909408" y="564192"/>
                      <a:pt x="1869780" y="564192"/>
                    </a:cubicBezTo>
                    <a:cubicBezTo>
                      <a:pt x="1854920" y="564192"/>
                      <a:pt x="1840441" y="555618"/>
                      <a:pt x="1825393" y="554094"/>
                    </a:cubicBezTo>
                    <a:cubicBezTo>
                      <a:pt x="1804816" y="552190"/>
                      <a:pt x="1781194" y="547045"/>
                      <a:pt x="1763287" y="554286"/>
                    </a:cubicBezTo>
                    <a:cubicBezTo>
                      <a:pt x="1721185" y="571430"/>
                      <a:pt x="1687086" y="557142"/>
                      <a:pt x="1650317" y="540187"/>
                    </a:cubicBezTo>
                    <a:cubicBezTo>
                      <a:pt x="1614120" y="523423"/>
                      <a:pt x="1576019" y="510088"/>
                      <a:pt x="1537537" y="499038"/>
                    </a:cubicBezTo>
                    <a:cubicBezTo>
                      <a:pt x="1523059" y="495038"/>
                      <a:pt x="1505724" y="501706"/>
                      <a:pt x="1489720" y="503038"/>
                    </a:cubicBezTo>
                    <a:cubicBezTo>
                      <a:pt x="1484004" y="503420"/>
                      <a:pt x="1477717" y="503992"/>
                      <a:pt x="1472575" y="502086"/>
                    </a:cubicBezTo>
                    <a:cubicBezTo>
                      <a:pt x="1422854" y="483797"/>
                      <a:pt x="1372368" y="469891"/>
                      <a:pt x="1318456" y="479415"/>
                    </a:cubicBezTo>
                    <a:cubicBezTo>
                      <a:pt x="1313504" y="480369"/>
                      <a:pt x="1307978" y="478273"/>
                      <a:pt x="1303024" y="476939"/>
                    </a:cubicBezTo>
                    <a:cubicBezTo>
                      <a:pt x="1278829" y="470081"/>
                      <a:pt x="1255206" y="459223"/>
                      <a:pt x="1230633" y="456746"/>
                    </a:cubicBezTo>
                    <a:cubicBezTo>
                      <a:pt x="1170051" y="450650"/>
                      <a:pt x="1109091" y="448172"/>
                      <a:pt x="1048125" y="444172"/>
                    </a:cubicBezTo>
                    <a:cubicBezTo>
                      <a:pt x="1044315" y="443982"/>
                      <a:pt x="1040315" y="443982"/>
                      <a:pt x="1036887" y="442648"/>
                    </a:cubicBezTo>
                    <a:cubicBezTo>
                      <a:pt x="1014406" y="434456"/>
                      <a:pt x="994785" y="437124"/>
                      <a:pt x="975733" y="452744"/>
                    </a:cubicBezTo>
                    <a:cubicBezTo>
                      <a:pt x="967350" y="459603"/>
                      <a:pt x="955920" y="463223"/>
                      <a:pt x="945444" y="467033"/>
                    </a:cubicBezTo>
                    <a:cubicBezTo>
                      <a:pt x="930011" y="472749"/>
                      <a:pt x="914200" y="478273"/>
                      <a:pt x="898198" y="481893"/>
                    </a:cubicBezTo>
                    <a:cubicBezTo>
                      <a:pt x="882384" y="485321"/>
                      <a:pt x="865430" y="490084"/>
                      <a:pt x="850189" y="487417"/>
                    </a:cubicBezTo>
                    <a:cubicBezTo>
                      <a:pt x="822756" y="482655"/>
                      <a:pt x="796655" y="471987"/>
                      <a:pt x="769605" y="464937"/>
                    </a:cubicBezTo>
                    <a:cubicBezTo>
                      <a:pt x="760270" y="462461"/>
                      <a:pt x="749982" y="462843"/>
                      <a:pt x="740268" y="462651"/>
                    </a:cubicBezTo>
                    <a:cubicBezTo>
                      <a:pt x="717977" y="462081"/>
                      <a:pt x="695116" y="467605"/>
                      <a:pt x="674923" y="451792"/>
                    </a:cubicBezTo>
                    <a:cubicBezTo>
                      <a:pt x="656255" y="436934"/>
                      <a:pt x="637392" y="441314"/>
                      <a:pt x="617772" y="452554"/>
                    </a:cubicBezTo>
                    <a:cubicBezTo>
                      <a:pt x="603673" y="460557"/>
                      <a:pt x="587672" y="466843"/>
                      <a:pt x="571860" y="469891"/>
                    </a:cubicBezTo>
                    <a:cubicBezTo>
                      <a:pt x="550141" y="474081"/>
                      <a:pt x="528615" y="475797"/>
                      <a:pt x="505182" y="473319"/>
                    </a:cubicBezTo>
                    <a:cubicBezTo>
                      <a:pt x="488607" y="471605"/>
                      <a:pt x="475081" y="470843"/>
                      <a:pt x="462126" y="460747"/>
                    </a:cubicBezTo>
                    <a:cubicBezTo>
                      <a:pt x="460032" y="459223"/>
                      <a:pt x="456222" y="458841"/>
                      <a:pt x="453364" y="459033"/>
                    </a:cubicBezTo>
                    <a:cubicBezTo>
                      <a:pt x="415835" y="462271"/>
                      <a:pt x="378686" y="460557"/>
                      <a:pt x="340774" y="458268"/>
                    </a:cubicBezTo>
                    <a:cubicBezTo>
                      <a:pt x="292579" y="455222"/>
                      <a:pt x="241901" y="464175"/>
                      <a:pt x="200182" y="496180"/>
                    </a:cubicBezTo>
                    <a:cubicBezTo>
                      <a:pt x="194085" y="500944"/>
                      <a:pt x="184941" y="503038"/>
                      <a:pt x="176939" y="504182"/>
                    </a:cubicBezTo>
                    <a:cubicBezTo>
                      <a:pt x="139219" y="509134"/>
                      <a:pt x="101308" y="512564"/>
                      <a:pt x="63587" y="518088"/>
                    </a:cubicBezTo>
                    <a:cubicBezTo>
                      <a:pt x="43012" y="521137"/>
                      <a:pt x="21486" y="523805"/>
                      <a:pt x="2817" y="532187"/>
                    </a:cubicBezTo>
                    <a:lnTo>
                      <a:pt x="0" y="533314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  <p:sp>
            <p:nvSpPr>
              <p:cNvPr id="120" name="Freeform: Shape 119">
                <a:extLst>
                  <a:ext uri="{FF2B5EF4-FFF2-40B4-BE49-F238E27FC236}">
                    <a16:creationId xmlns:a16="http://schemas.microsoft.com/office/drawing/2014/main" id="{417E3CDF-0144-4FB2-A798-156EC31042B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 rot="5400000">
                <a:off x="4628357" y="2991642"/>
                <a:ext cx="6858001" cy="874716"/>
              </a:xfrm>
              <a:custGeom>
                <a:avLst/>
                <a:gdLst>
                  <a:gd name="connsiteX0" fmla="*/ 0 w 6858001"/>
                  <a:gd name="connsiteY0" fmla="*/ 533314 h 874716"/>
                  <a:gd name="connsiteX1" fmla="*/ 0 w 6858001"/>
                  <a:gd name="connsiteY1" fmla="*/ 69206 h 874716"/>
                  <a:gd name="connsiteX2" fmla="*/ 21486 w 6858001"/>
                  <a:gd name="connsiteY2" fmla="*/ 71924 h 874716"/>
                  <a:gd name="connsiteX3" fmla="*/ 228948 w 6858001"/>
                  <a:gd name="connsiteY3" fmla="*/ 88116 h 874716"/>
                  <a:gd name="connsiteX4" fmla="*/ 313533 w 6858001"/>
                  <a:gd name="connsiteY4" fmla="*/ 62779 h 874716"/>
                  <a:gd name="connsiteX5" fmla="*/ 338870 w 6858001"/>
                  <a:gd name="connsiteY5" fmla="*/ 62207 h 874716"/>
                  <a:gd name="connsiteX6" fmla="*/ 395640 w 6858001"/>
                  <a:gd name="connsiteY6" fmla="*/ 72114 h 874716"/>
                  <a:gd name="connsiteX7" fmla="*/ 512802 w 6858001"/>
                  <a:gd name="connsiteY7" fmla="*/ 65446 h 874716"/>
                  <a:gd name="connsiteX8" fmla="*/ 556047 w 6858001"/>
                  <a:gd name="connsiteY8" fmla="*/ 55349 h 874716"/>
                  <a:gd name="connsiteX9" fmla="*/ 580050 w 6858001"/>
                  <a:gd name="connsiteY9" fmla="*/ 48871 h 874716"/>
                  <a:gd name="connsiteX10" fmla="*/ 703308 w 6858001"/>
                  <a:gd name="connsiteY10" fmla="*/ 30964 h 874716"/>
                  <a:gd name="connsiteX11" fmla="*/ 758174 w 6858001"/>
                  <a:gd name="connsiteY11" fmla="*/ 11724 h 874716"/>
                  <a:gd name="connsiteX12" fmla="*/ 773035 w 6858001"/>
                  <a:gd name="connsiteY12" fmla="*/ 8866 h 874716"/>
                  <a:gd name="connsiteX13" fmla="*/ 854379 w 6858001"/>
                  <a:gd name="connsiteY13" fmla="*/ 16866 h 874716"/>
                  <a:gd name="connsiteX14" fmla="*/ 915343 w 6858001"/>
                  <a:gd name="connsiteY14" fmla="*/ 47919 h 874716"/>
                  <a:gd name="connsiteX15" fmla="*/ 927155 w 6858001"/>
                  <a:gd name="connsiteY15" fmla="*/ 58397 h 874716"/>
                  <a:gd name="connsiteX16" fmla="*/ 1097087 w 6858001"/>
                  <a:gd name="connsiteY16" fmla="*/ 54777 h 874716"/>
                  <a:gd name="connsiteX17" fmla="*/ 1123185 w 6858001"/>
                  <a:gd name="connsiteY17" fmla="*/ 50395 h 874716"/>
                  <a:gd name="connsiteX18" fmla="*/ 1249302 w 6858001"/>
                  <a:gd name="connsiteY18" fmla="*/ 68684 h 874716"/>
                  <a:gd name="connsiteX19" fmla="*/ 1286069 w 6858001"/>
                  <a:gd name="connsiteY19" fmla="*/ 72304 h 874716"/>
                  <a:gd name="connsiteX20" fmla="*/ 1417899 w 6858001"/>
                  <a:gd name="connsiteY20" fmla="*/ 88688 h 874716"/>
                  <a:gd name="connsiteX21" fmla="*/ 1436568 w 6858001"/>
                  <a:gd name="connsiteY21" fmla="*/ 73448 h 874716"/>
                  <a:gd name="connsiteX22" fmla="*/ 1490292 w 6858001"/>
                  <a:gd name="connsiteY22" fmla="*/ 35154 h 874716"/>
                  <a:gd name="connsiteX23" fmla="*/ 1596213 w 6858001"/>
                  <a:gd name="connsiteY23" fmla="*/ 1245 h 874716"/>
                  <a:gd name="connsiteX24" fmla="*/ 1624980 w 6858001"/>
                  <a:gd name="connsiteY24" fmla="*/ 3150 h 874716"/>
                  <a:gd name="connsiteX25" fmla="*/ 1697753 w 6858001"/>
                  <a:gd name="connsiteY25" fmla="*/ 59731 h 874716"/>
                  <a:gd name="connsiteX26" fmla="*/ 1733188 w 6858001"/>
                  <a:gd name="connsiteY26" fmla="*/ 82400 h 874716"/>
                  <a:gd name="connsiteX27" fmla="*/ 1833775 w 6858001"/>
                  <a:gd name="connsiteY27" fmla="*/ 124121 h 874716"/>
                  <a:gd name="connsiteX28" fmla="*/ 1842158 w 6858001"/>
                  <a:gd name="connsiteY28" fmla="*/ 131742 h 874716"/>
                  <a:gd name="connsiteX29" fmla="*/ 1916454 w 6858001"/>
                  <a:gd name="connsiteY29" fmla="*/ 222233 h 874716"/>
                  <a:gd name="connsiteX30" fmla="*/ 1933219 w 6858001"/>
                  <a:gd name="connsiteY30" fmla="*/ 237663 h 874716"/>
                  <a:gd name="connsiteX31" fmla="*/ 1953413 w 6858001"/>
                  <a:gd name="connsiteY31" fmla="*/ 261668 h 874716"/>
                  <a:gd name="connsiteX32" fmla="*/ 2016469 w 6858001"/>
                  <a:gd name="connsiteY32" fmla="*/ 308151 h 874716"/>
                  <a:gd name="connsiteX33" fmla="*/ 2094578 w 6858001"/>
                  <a:gd name="connsiteY33" fmla="*/ 323010 h 874716"/>
                  <a:gd name="connsiteX34" fmla="*/ 2188879 w 6858001"/>
                  <a:gd name="connsiteY34" fmla="*/ 345681 h 874716"/>
                  <a:gd name="connsiteX35" fmla="*/ 2228314 w 6858001"/>
                  <a:gd name="connsiteY35" fmla="*/ 360921 h 874716"/>
                  <a:gd name="connsiteX36" fmla="*/ 2334044 w 6858001"/>
                  <a:gd name="connsiteY36" fmla="*/ 389878 h 874716"/>
                  <a:gd name="connsiteX37" fmla="*/ 2409485 w 6858001"/>
                  <a:gd name="connsiteY37" fmla="*/ 414263 h 874716"/>
                  <a:gd name="connsiteX38" fmla="*/ 2518264 w 6858001"/>
                  <a:gd name="connsiteY38" fmla="*/ 428552 h 874716"/>
                  <a:gd name="connsiteX39" fmla="*/ 2571034 w 6858001"/>
                  <a:gd name="connsiteY39" fmla="*/ 429122 h 874716"/>
                  <a:gd name="connsiteX40" fmla="*/ 2668001 w 6858001"/>
                  <a:gd name="connsiteY40" fmla="*/ 502276 h 874716"/>
                  <a:gd name="connsiteX41" fmla="*/ 2745348 w 6858001"/>
                  <a:gd name="connsiteY41" fmla="*/ 550666 h 874716"/>
                  <a:gd name="connsiteX42" fmla="*/ 2826694 w 6858001"/>
                  <a:gd name="connsiteY42" fmla="*/ 527233 h 874716"/>
                  <a:gd name="connsiteX43" fmla="*/ 2848793 w 6858001"/>
                  <a:gd name="connsiteY43" fmla="*/ 505134 h 874716"/>
                  <a:gd name="connsiteX44" fmla="*/ 2982148 w 6858001"/>
                  <a:gd name="connsiteY44" fmla="*/ 484179 h 874716"/>
                  <a:gd name="connsiteX45" fmla="*/ 3172654 w 6858001"/>
                  <a:gd name="connsiteY45" fmla="*/ 483417 h 874716"/>
                  <a:gd name="connsiteX46" fmla="*/ 3489467 w 6858001"/>
                  <a:gd name="connsiteY46" fmla="*/ 435790 h 874716"/>
                  <a:gd name="connsiteX47" fmla="*/ 3544713 w 6858001"/>
                  <a:gd name="connsiteY47" fmla="*/ 413691 h 874716"/>
                  <a:gd name="connsiteX48" fmla="*/ 3606817 w 6858001"/>
                  <a:gd name="connsiteY48" fmla="*/ 408167 h 874716"/>
                  <a:gd name="connsiteX49" fmla="*/ 3630632 w 6858001"/>
                  <a:gd name="connsiteY49" fmla="*/ 421693 h 874716"/>
                  <a:gd name="connsiteX50" fmla="*/ 3734837 w 6858001"/>
                  <a:gd name="connsiteY50" fmla="*/ 441886 h 874716"/>
                  <a:gd name="connsiteX51" fmla="*/ 3754652 w 6858001"/>
                  <a:gd name="connsiteY51" fmla="*/ 442268 h 874716"/>
                  <a:gd name="connsiteX52" fmla="*/ 3822472 w 6858001"/>
                  <a:gd name="connsiteY52" fmla="*/ 433694 h 874716"/>
                  <a:gd name="connsiteX53" fmla="*/ 3885338 w 6858001"/>
                  <a:gd name="connsiteY53" fmla="*/ 428742 h 874716"/>
                  <a:gd name="connsiteX54" fmla="*/ 4043839 w 6858001"/>
                  <a:gd name="connsiteY54" fmla="*/ 444934 h 874716"/>
                  <a:gd name="connsiteX55" fmla="*/ 4165383 w 6858001"/>
                  <a:gd name="connsiteY55" fmla="*/ 441124 h 874716"/>
                  <a:gd name="connsiteX56" fmla="*/ 4221391 w 6858001"/>
                  <a:gd name="connsiteY56" fmla="*/ 444934 h 874716"/>
                  <a:gd name="connsiteX57" fmla="*/ 4253014 w 6858001"/>
                  <a:gd name="connsiteY57" fmla="*/ 450650 h 874716"/>
                  <a:gd name="connsiteX58" fmla="*/ 4324645 w 6858001"/>
                  <a:gd name="connsiteY58" fmla="*/ 490466 h 874716"/>
                  <a:gd name="connsiteX59" fmla="*/ 4363890 w 6858001"/>
                  <a:gd name="connsiteY59" fmla="*/ 499420 h 874716"/>
                  <a:gd name="connsiteX60" fmla="*/ 4482004 w 6858001"/>
                  <a:gd name="connsiteY60" fmla="*/ 498658 h 874716"/>
                  <a:gd name="connsiteX61" fmla="*/ 4659174 w 6858001"/>
                  <a:gd name="connsiteY61" fmla="*/ 438648 h 874716"/>
                  <a:gd name="connsiteX62" fmla="*/ 4677655 w 6858001"/>
                  <a:gd name="connsiteY62" fmla="*/ 430646 h 874716"/>
                  <a:gd name="connsiteX63" fmla="*/ 4767764 w 6858001"/>
                  <a:gd name="connsiteY63" fmla="*/ 420739 h 874716"/>
                  <a:gd name="connsiteX64" fmla="*/ 4828916 w 6858001"/>
                  <a:gd name="connsiteY64" fmla="*/ 434266 h 874716"/>
                  <a:gd name="connsiteX65" fmla="*/ 4912168 w 6858001"/>
                  <a:gd name="connsiteY65" fmla="*/ 462271 h 874716"/>
                  <a:gd name="connsiteX66" fmla="*/ 4987037 w 6858001"/>
                  <a:gd name="connsiteY66" fmla="*/ 485703 h 874716"/>
                  <a:gd name="connsiteX67" fmla="*/ 5041521 w 6858001"/>
                  <a:gd name="connsiteY67" fmla="*/ 512182 h 874716"/>
                  <a:gd name="connsiteX68" fmla="*/ 5166113 w 6858001"/>
                  <a:gd name="connsiteY68" fmla="*/ 531615 h 874716"/>
                  <a:gd name="connsiteX69" fmla="*/ 5179067 w 6858001"/>
                  <a:gd name="connsiteY69" fmla="*/ 534853 h 874716"/>
                  <a:gd name="connsiteX70" fmla="*/ 5272796 w 6858001"/>
                  <a:gd name="connsiteY70" fmla="*/ 511230 h 874716"/>
                  <a:gd name="connsiteX71" fmla="*/ 5385384 w 6858001"/>
                  <a:gd name="connsiteY71" fmla="*/ 487227 h 874716"/>
                  <a:gd name="connsiteX72" fmla="*/ 5425582 w 6858001"/>
                  <a:gd name="connsiteY72" fmla="*/ 495418 h 874716"/>
                  <a:gd name="connsiteX73" fmla="*/ 5480637 w 6858001"/>
                  <a:gd name="connsiteY73" fmla="*/ 507040 h 874716"/>
                  <a:gd name="connsiteX74" fmla="*/ 5531693 w 6858001"/>
                  <a:gd name="connsiteY74" fmla="*/ 500944 h 874716"/>
                  <a:gd name="connsiteX75" fmla="*/ 5562746 w 6858001"/>
                  <a:gd name="connsiteY75" fmla="*/ 500372 h 874716"/>
                  <a:gd name="connsiteX76" fmla="*/ 5704483 w 6858001"/>
                  <a:gd name="connsiteY76" fmla="*/ 571620 h 874716"/>
                  <a:gd name="connsiteX77" fmla="*/ 5740488 w 6858001"/>
                  <a:gd name="connsiteY77" fmla="*/ 577526 h 874716"/>
                  <a:gd name="connsiteX78" fmla="*/ 5760873 w 6858001"/>
                  <a:gd name="connsiteY78" fmla="*/ 586291 h 874716"/>
                  <a:gd name="connsiteX79" fmla="*/ 5883751 w 6858001"/>
                  <a:gd name="connsiteY79" fmla="*/ 674686 h 874716"/>
                  <a:gd name="connsiteX80" fmla="*/ 5935949 w 6858001"/>
                  <a:gd name="connsiteY80" fmla="*/ 692592 h 874716"/>
                  <a:gd name="connsiteX81" fmla="*/ 5993291 w 6858001"/>
                  <a:gd name="connsiteY81" fmla="*/ 688972 h 874716"/>
                  <a:gd name="connsiteX82" fmla="*/ 6026440 w 6858001"/>
                  <a:gd name="connsiteY82" fmla="*/ 682496 h 874716"/>
                  <a:gd name="connsiteX83" fmla="*/ 6108738 w 6858001"/>
                  <a:gd name="connsiteY83" fmla="*/ 626296 h 874716"/>
                  <a:gd name="connsiteX84" fmla="*/ 6155602 w 6858001"/>
                  <a:gd name="connsiteY84" fmla="*/ 628202 h 874716"/>
                  <a:gd name="connsiteX85" fmla="*/ 6228756 w 6858001"/>
                  <a:gd name="connsiteY85" fmla="*/ 666873 h 874716"/>
                  <a:gd name="connsiteX86" fmla="*/ 6361539 w 6858001"/>
                  <a:gd name="connsiteY86" fmla="*/ 684210 h 874716"/>
                  <a:gd name="connsiteX87" fmla="*/ 6428979 w 6858001"/>
                  <a:gd name="connsiteY87" fmla="*/ 630106 h 874716"/>
                  <a:gd name="connsiteX88" fmla="*/ 6463840 w 6858001"/>
                  <a:gd name="connsiteY88" fmla="*/ 578098 h 874716"/>
                  <a:gd name="connsiteX89" fmla="*/ 6564620 w 6858001"/>
                  <a:gd name="connsiteY89" fmla="*/ 517708 h 874716"/>
                  <a:gd name="connsiteX90" fmla="*/ 6588625 w 6858001"/>
                  <a:gd name="connsiteY90" fmla="*/ 540187 h 874716"/>
                  <a:gd name="connsiteX91" fmla="*/ 6662541 w 6858001"/>
                  <a:gd name="connsiteY91" fmla="*/ 549714 h 874716"/>
                  <a:gd name="connsiteX92" fmla="*/ 6742552 w 6858001"/>
                  <a:gd name="connsiteY92" fmla="*/ 548952 h 874716"/>
                  <a:gd name="connsiteX93" fmla="*/ 6812063 w 6858001"/>
                  <a:gd name="connsiteY93" fmla="*/ 568430 h 874716"/>
                  <a:gd name="connsiteX94" fmla="*/ 6858001 w 6858001"/>
                  <a:gd name="connsiteY94" fmla="*/ 562267 h 874716"/>
                  <a:gd name="connsiteX95" fmla="*/ 6858001 w 6858001"/>
                  <a:gd name="connsiteY95" fmla="*/ 734520 h 874716"/>
                  <a:gd name="connsiteX96" fmla="*/ 6815516 w 6858001"/>
                  <a:gd name="connsiteY96" fmla="*/ 744220 h 874716"/>
                  <a:gd name="connsiteX97" fmla="*/ 6748458 w 6858001"/>
                  <a:gd name="connsiteY97" fmla="*/ 763271 h 874716"/>
                  <a:gd name="connsiteX98" fmla="*/ 6584812 w 6858001"/>
                  <a:gd name="connsiteY98" fmla="*/ 784797 h 874716"/>
                  <a:gd name="connsiteX99" fmla="*/ 6415833 w 6858001"/>
                  <a:gd name="connsiteY99" fmla="*/ 805562 h 874716"/>
                  <a:gd name="connsiteX100" fmla="*/ 6323058 w 6858001"/>
                  <a:gd name="connsiteY100" fmla="*/ 812420 h 874716"/>
                  <a:gd name="connsiteX101" fmla="*/ 6242093 w 6858001"/>
                  <a:gd name="connsiteY101" fmla="*/ 823281 h 874716"/>
                  <a:gd name="connsiteX102" fmla="*/ 6171605 w 6858001"/>
                  <a:gd name="connsiteY102" fmla="*/ 830139 h 874716"/>
                  <a:gd name="connsiteX103" fmla="*/ 6059397 w 6858001"/>
                  <a:gd name="connsiteY103" fmla="*/ 844045 h 874716"/>
                  <a:gd name="connsiteX104" fmla="*/ 6012723 w 6858001"/>
                  <a:gd name="connsiteY104" fmla="*/ 847665 h 874716"/>
                  <a:gd name="connsiteX105" fmla="*/ 5902610 w 6858001"/>
                  <a:gd name="connsiteY105" fmla="*/ 847473 h 874716"/>
                  <a:gd name="connsiteX106" fmla="*/ 5864318 w 6858001"/>
                  <a:gd name="connsiteY106" fmla="*/ 845569 h 874716"/>
                  <a:gd name="connsiteX107" fmla="*/ 5790592 w 6858001"/>
                  <a:gd name="connsiteY107" fmla="*/ 821947 h 874716"/>
                  <a:gd name="connsiteX108" fmla="*/ 5781830 w 6858001"/>
                  <a:gd name="connsiteY108" fmla="*/ 820233 h 874716"/>
                  <a:gd name="connsiteX109" fmla="*/ 5733440 w 6858001"/>
                  <a:gd name="connsiteY109" fmla="*/ 810896 h 874716"/>
                  <a:gd name="connsiteX110" fmla="*/ 5706959 w 6858001"/>
                  <a:gd name="connsiteY110" fmla="*/ 807848 h 874716"/>
                  <a:gd name="connsiteX111" fmla="*/ 5606372 w 6858001"/>
                  <a:gd name="connsiteY111" fmla="*/ 788417 h 874716"/>
                  <a:gd name="connsiteX112" fmla="*/ 5548460 w 6858001"/>
                  <a:gd name="connsiteY112" fmla="*/ 779273 h 874716"/>
                  <a:gd name="connsiteX113" fmla="*/ 5501594 w 6858001"/>
                  <a:gd name="connsiteY113" fmla="*/ 780607 h 874716"/>
                  <a:gd name="connsiteX114" fmla="*/ 5419295 w 6858001"/>
                  <a:gd name="connsiteY114" fmla="*/ 782321 h 874716"/>
                  <a:gd name="connsiteX115" fmla="*/ 5393005 w 6858001"/>
                  <a:gd name="connsiteY115" fmla="*/ 786703 h 874716"/>
                  <a:gd name="connsiteX116" fmla="*/ 5274129 w 6858001"/>
                  <a:gd name="connsiteY116" fmla="*/ 774129 h 874716"/>
                  <a:gd name="connsiteX117" fmla="*/ 5206308 w 6858001"/>
                  <a:gd name="connsiteY117" fmla="*/ 773177 h 874716"/>
                  <a:gd name="connsiteX118" fmla="*/ 5129916 w 6858001"/>
                  <a:gd name="connsiteY118" fmla="*/ 757554 h 874716"/>
                  <a:gd name="connsiteX119" fmla="*/ 5107627 w 6858001"/>
                  <a:gd name="connsiteY119" fmla="*/ 758316 h 874716"/>
                  <a:gd name="connsiteX120" fmla="*/ 5082670 w 6858001"/>
                  <a:gd name="connsiteY120" fmla="*/ 759651 h 874716"/>
                  <a:gd name="connsiteX121" fmla="*/ 5006086 w 6858001"/>
                  <a:gd name="connsiteY121" fmla="*/ 760795 h 874716"/>
                  <a:gd name="connsiteX122" fmla="*/ 4959602 w 6858001"/>
                  <a:gd name="connsiteY122" fmla="*/ 766509 h 874716"/>
                  <a:gd name="connsiteX123" fmla="*/ 4871019 w 6858001"/>
                  <a:gd name="connsiteY123" fmla="*/ 763081 h 874716"/>
                  <a:gd name="connsiteX124" fmla="*/ 4838250 w 6858001"/>
                  <a:gd name="connsiteY124" fmla="*/ 768033 h 874716"/>
                  <a:gd name="connsiteX125" fmla="*/ 4755381 w 6858001"/>
                  <a:gd name="connsiteY125" fmla="*/ 768605 h 874716"/>
                  <a:gd name="connsiteX126" fmla="*/ 4681083 w 6858001"/>
                  <a:gd name="connsiteY126" fmla="*/ 765747 h 874716"/>
                  <a:gd name="connsiteX127" fmla="*/ 4609452 w 6858001"/>
                  <a:gd name="connsiteY127" fmla="*/ 767271 h 874716"/>
                  <a:gd name="connsiteX128" fmla="*/ 4558207 w 6858001"/>
                  <a:gd name="connsiteY128" fmla="*/ 773557 h 874716"/>
                  <a:gd name="connsiteX129" fmla="*/ 4502579 w 6858001"/>
                  <a:gd name="connsiteY129" fmla="*/ 777367 h 874716"/>
                  <a:gd name="connsiteX130" fmla="*/ 4349222 w 6858001"/>
                  <a:gd name="connsiteY130" fmla="*/ 800038 h 874716"/>
                  <a:gd name="connsiteX131" fmla="*/ 4320837 w 6858001"/>
                  <a:gd name="connsiteY131" fmla="*/ 794514 h 874716"/>
                  <a:gd name="connsiteX132" fmla="*/ 4159667 w 6858001"/>
                  <a:gd name="connsiteY132" fmla="*/ 789370 h 874716"/>
                  <a:gd name="connsiteX133" fmla="*/ 4124614 w 6858001"/>
                  <a:gd name="connsiteY133" fmla="*/ 789752 h 874716"/>
                  <a:gd name="connsiteX134" fmla="*/ 4030503 w 6858001"/>
                  <a:gd name="connsiteY134" fmla="*/ 767271 h 874716"/>
                  <a:gd name="connsiteX135" fmla="*/ 3885338 w 6858001"/>
                  <a:gd name="connsiteY135" fmla="*/ 802896 h 874716"/>
                  <a:gd name="connsiteX136" fmla="*/ 3749506 w 6858001"/>
                  <a:gd name="connsiteY136" fmla="*/ 847473 h 874716"/>
                  <a:gd name="connsiteX137" fmla="*/ 3732361 w 6858001"/>
                  <a:gd name="connsiteY137" fmla="*/ 853190 h 874716"/>
                  <a:gd name="connsiteX138" fmla="*/ 3683591 w 6858001"/>
                  <a:gd name="connsiteY138" fmla="*/ 862906 h 874716"/>
                  <a:gd name="connsiteX139" fmla="*/ 3623201 w 6858001"/>
                  <a:gd name="connsiteY139" fmla="*/ 866334 h 874716"/>
                  <a:gd name="connsiteX140" fmla="*/ 3546617 w 6858001"/>
                  <a:gd name="connsiteY140" fmla="*/ 874716 h 874716"/>
                  <a:gd name="connsiteX141" fmla="*/ 3485275 w 6858001"/>
                  <a:gd name="connsiteY141" fmla="*/ 864238 h 874716"/>
                  <a:gd name="connsiteX142" fmla="*/ 3399546 w 6858001"/>
                  <a:gd name="connsiteY142" fmla="*/ 848618 h 874716"/>
                  <a:gd name="connsiteX143" fmla="*/ 3318771 w 6858001"/>
                  <a:gd name="connsiteY143" fmla="*/ 833757 h 874716"/>
                  <a:gd name="connsiteX144" fmla="*/ 3293244 w 6858001"/>
                  <a:gd name="connsiteY144" fmla="*/ 851284 h 874716"/>
                  <a:gd name="connsiteX145" fmla="*/ 3253809 w 6858001"/>
                  <a:gd name="connsiteY145" fmla="*/ 866524 h 874716"/>
                  <a:gd name="connsiteX146" fmla="*/ 3209993 w 6858001"/>
                  <a:gd name="connsiteY146" fmla="*/ 848235 h 874716"/>
                  <a:gd name="connsiteX147" fmla="*/ 3107500 w 6858001"/>
                  <a:gd name="connsiteY147" fmla="*/ 810326 h 874716"/>
                  <a:gd name="connsiteX148" fmla="*/ 3042728 w 6858001"/>
                  <a:gd name="connsiteY148" fmla="*/ 808610 h 874716"/>
                  <a:gd name="connsiteX149" fmla="*/ 2901943 w 6858001"/>
                  <a:gd name="connsiteY149" fmla="*/ 792418 h 874716"/>
                  <a:gd name="connsiteX150" fmla="*/ 2809930 w 6858001"/>
                  <a:gd name="connsiteY150" fmla="*/ 769367 h 874716"/>
                  <a:gd name="connsiteX151" fmla="*/ 2743826 w 6858001"/>
                  <a:gd name="connsiteY151" fmla="*/ 743268 h 874716"/>
                  <a:gd name="connsiteX152" fmla="*/ 2649143 w 6858001"/>
                  <a:gd name="connsiteY152" fmla="*/ 709167 h 874716"/>
                  <a:gd name="connsiteX153" fmla="*/ 2554079 w 6858001"/>
                  <a:gd name="connsiteY153" fmla="*/ 691450 h 874716"/>
                  <a:gd name="connsiteX154" fmla="*/ 2485307 w 6858001"/>
                  <a:gd name="connsiteY154" fmla="*/ 669160 h 874716"/>
                  <a:gd name="connsiteX155" fmla="*/ 2401292 w 6858001"/>
                  <a:gd name="connsiteY155" fmla="*/ 653919 h 874716"/>
                  <a:gd name="connsiteX156" fmla="*/ 2330806 w 6858001"/>
                  <a:gd name="connsiteY156" fmla="*/ 653349 h 874716"/>
                  <a:gd name="connsiteX157" fmla="*/ 2220312 w 6858001"/>
                  <a:gd name="connsiteY157" fmla="*/ 656015 h 874716"/>
                  <a:gd name="connsiteX158" fmla="*/ 2085054 w 6858001"/>
                  <a:gd name="connsiteY158" fmla="*/ 609914 h 874716"/>
                  <a:gd name="connsiteX159" fmla="*/ 2030378 w 6858001"/>
                  <a:gd name="connsiteY159" fmla="*/ 599625 h 874716"/>
                  <a:gd name="connsiteX160" fmla="*/ 1978940 w 6858001"/>
                  <a:gd name="connsiteY160" fmla="*/ 594863 h 874716"/>
                  <a:gd name="connsiteX161" fmla="*/ 1869780 w 6858001"/>
                  <a:gd name="connsiteY161" fmla="*/ 564192 h 874716"/>
                  <a:gd name="connsiteX162" fmla="*/ 1825393 w 6858001"/>
                  <a:gd name="connsiteY162" fmla="*/ 554094 h 874716"/>
                  <a:gd name="connsiteX163" fmla="*/ 1763287 w 6858001"/>
                  <a:gd name="connsiteY163" fmla="*/ 554286 h 874716"/>
                  <a:gd name="connsiteX164" fmla="*/ 1650317 w 6858001"/>
                  <a:gd name="connsiteY164" fmla="*/ 540187 h 874716"/>
                  <a:gd name="connsiteX165" fmla="*/ 1537537 w 6858001"/>
                  <a:gd name="connsiteY165" fmla="*/ 499038 h 874716"/>
                  <a:gd name="connsiteX166" fmla="*/ 1489720 w 6858001"/>
                  <a:gd name="connsiteY166" fmla="*/ 503038 h 874716"/>
                  <a:gd name="connsiteX167" fmla="*/ 1472575 w 6858001"/>
                  <a:gd name="connsiteY167" fmla="*/ 502086 h 874716"/>
                  <a:gd name="connsiteX168" fmla="*/ 1318456 w 6858001"/>
                  <a:gd name="connsiteY168" fmla="*/ 479415 h 874716"/>
                  <a:gd name="connsiteX169" fmla="*/ 1303024 w 6858001"/>
                  <a:gd name="connsiteY169" fmla="*/ 476939 h 874716"/>
                  <a:gd name="connsiteX170" fmla="*/ 1230633 w 6858001"/>
                  <a:gd name="connsiteY170" fmla="*/ 456746 h 874716"/>
                  <a:gd name="connsiteX171" fmla="*/ 1048125 w 6858001"/>
                  <a:gd name="connsiteY171" fmla="*/ 444172 h 874716"/>
                  <a:gd name="connsiteX172" fmla="*/ 1036887 w 6858001"/>
                  <a:gd name="connsiteY172" fmla="*/ 442648 h 874716"/>
                  <a:gd name="connsiteX173" fmla="*/ 975733 w 6858001"/>
                  <a:gd name="connsiteY173" fmla="*/ 452744 h 874716"/>
                  <a:gd name="connsiteX174" fmla="*/ 945444 w 6858001"/>
                  <a:gd name="connsiteY174" fmla="*/ 467033 h 874716"/>
                  <a:gd name="connsiteX175" fmla="*/ 898198 w 6858001"/>
                  <a:gd name="connsiteY175" fmla="*/ 481893 h 874716"/>
                  <a:gd name="connsiteX176" fmla="*/ 850189 w 6858001"/>
                  <a:gd name="connsiteY176" fmla="*/ 487417 h 874716"/>
                  <a:gd name="connsiteX177" fmla="*/ 769605 w 6858001"/>
                  <a:gd name="connsiteY177" fmla="*/ 464937 h 874716"/>
                  <a:gd name="connsiteX178" fmla="*/ 740268 w 6858001"/>
                  <a:gd name="connsiteY178" fmla="*/ 462651 h 874716"/>
                  <a:gd name="connsiteX179" fmla="*/ 674923 w 6858001"/>
                  <a:gd name="connsiteY179" fmla="*/ 451792 h 874716"/>
                  <a:gd name="connsiteX180" fmla="*/ 617772 w 6858001"/>
                  <a:gd name="connsiteY180" fmla="*/ 452554 h 874716"/>
                  <a:gd name="connsiteX181" fmla="*/ 571860 w 6858001"/>
                  <a:gd name="connsiteY181" fmla="*/ 469891 h 874716"/>
                  <a:gd name="connsiteX182" fmla="*/ 505182 w 6858001"/>
                  <a:gd name="connsiteY182" fmla="*/ 473319 h 874716"/>
                  <a:gd name="connsiteX183" fmla="*/ 462126 w 6858001"/>
                  <a:gd name="connsiteY183" fmla="*/ 460747 h 874716"/>
                  <a:gd name="connsiteX184" fmla="*/ 453364 w 6858001"/>
                  <a:gd name="connsiteY184" fmla="*/ 459033 h 874716"/>
                  <a:gd name="connsiteX185" fmla="*/ 340774 w 6858001"/>
                  <a:gd name="connsiteY185" fmla="*/ 458268 h 874716"/>
                  <a:gd name="connsiteX186" fmla="*/ 200182 w 6858001"/>
                  <a:gd name="connsiteY186" fmla="*/ 496180 h 874716"/>
                  <a:gd name="connsiteX187" fmla="*/ 176939 w 6858001"/>
                  <a:gd name="connsiteY187" fmla="*/ 504182 h 874716"/>
                  <a:gd name="connsiteX188" fmla="*/ 63587 w 6858001"/>
                  <a:gd name="connsiteY188" fmla="*/ 518088 h 874716"/>
                  <a:gd name="connsiteX189" fmla="*/ 2817 w 6858001"/>
                  <a:gd name="connsiteY189" fmla="*/ 532187 h 874716"/>
                  <a:gd name="connsiteX190" fmla="*/ 0 w 6858001"/>
                  <a:gd name="connsiteY190" fmla="*/ 533314 h 87471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</a:cxnLst>
                <a:rect l="l" t="t" r="r" b="b"/>
                <a:pathLst>
                  <a:path w="6858001" h="874716">
                    <a:moveTo>
                      <a:pt x="0" y="533314"/>
                    </a:moveTo>
                    <a:lnTo>
                      <a:pt x="0" y="69206"/>
                    </a:lnTo>
                    <a:lnTo>
                      <a:pt x="21486" y="71924"/>
                    </a:lnTo>
                    <a:cubicBezTo>
                      <a:pt x="92546" y="60493"/>
                      <a:pt x="159604" y="87354"/>
                      <a:pt x="228948" y="88116"/>
                    </a:cubicBezTo>
                    <a:cubicBezTo>
                      <a:pt x="260382" y="88496"/>
                      <a:pt x="291435" y="94592"/>
                      <a:pt x="313533" y="62779"/>
                    </a:cubicBezTo>
                    <a:cubicBezTo>
                      <a:pt x="316389" y="58587"/>
                      <a:pt x="330298" y="60873"/>
                      <a:pt x="338870" y="62207"/>
                    </a:cubicBezTo>
                    <a:cubicBezTo>
                      <a:pt x="357921" y="65066"/>
                      <a:pt x="376781" y="72304"/>
                      <a:pt x="395640" y="72114"/>
                    </a:cubicBezTo>
                    <a:cubicBezTo>
                      <a:pt x="434695" y="71924"/>
                      <a:pt x="473939" y="68876"/>
                      <a:pt x="512802" y="65446"/>
                    </a:cubicBezTo>
                    <a:cubicBezTo>
                      <a:pt x="527470" y="64112"/>
                      <a:pt x="541569" y="58969"/>
                      <a:pt x="556047" y="55349"/>
                    </a:cubicBezTo>
                    <a:cubicBezTo>
                      <a:pt x="564048" y="53253"/>
                      <a:pt x="572622" y="47729"/>
                      <a:pt x="580050" y="48871"/>
                    </a:cubicBezTo>
                    <a:cubicBezTo>
                      <a:pt x="623106" y="55539"/>
                      <a:pt x="662541" y="39157"/>
                      <a:pt x="703308" y="30964"/>
                    </a:cubicBezTo>
                    <a:cubicBezTo>
                      <a:pt x="722169" y="27154"/>
                      <a:pt x="739886" y="18010"/>
                      <a:pt x="758174" y="11724"/>
                    </a:cubicBezTo>
                    <a:cubicBezTo>
                      <a:pt x="762936" y="10008"/>
                      <a:pt x="768271" y="8484"/>
                      <a:pt x="773035" y="8866"/>
                    </a:cubicBezTo>
                    <a:cubicBezTo>
                      <a:pt x="800276" y="11152"/>
                      <a:pt x="827329" y="14390"/>
                      <a:pt x="854379" y="16866"/>
                    </a:cubicBezTo>
                    <a:cubicBezTo>
                      <a:pt x="878956" y="19152"/>
                      <a:pt x="903722" y="19914"/>
                      <a:pt x="915343" y="47919"/>
                    </a:cubicBezTo>
                    <a:cubicBezTo>
                      <a:pt x="917059" y="52301"/>
                      <a:pt x="922773" y="55539"/>
                      <a:pt x="927155" y="58397"/>
                    </a:cubicBezTo>
                    <a:cubicBezTo>
                      <a:pt x="994785" y="102405"/>
                      <a:pt x="1030980" y="101261"/>
                      <a:pt x="1097087" y="54777"/>
                    </a:cubicBezTo>
                    <a:cubicBezTo>
                      <a:pt x="1103945" y="50015"/>
                      <a:pt x="1118613" y="46585"/>
                      <a:pt x="1123185" y="50395"/>
                    </a:cubicBezTo>
                    <a:cubicBezTo>
                      <a:pt x="1162049" y="82020"/>
                      <a:pt x="1204532" y="78590"/>
                      <a:pt x="1249302" y="68684"/>
                    </a:cubicBezTo>
                    <a:cubicBezTo>
                      <a:pt x="1260922" y="66018"/>
                      <a:pt x="1277307" y="66018"/>
                      <a:pt x="1286069" y="72304"/>
                    </a:cubicBezTo>
                    <a:cubicBezTo>
                      <a:pt x="1327790" y="101451"/>
                      <a:pt x="1372560" y="97261"/>
                      <a:pt x="1417899" y="88688"/>
                    </a:cubicBezTo>
                    <a:cubicBezTo>
                      <a:pt x="1424948" y="87354"/>
                      <a:pt x="1433522" y="80114"/>
                      <a:pt x="1436568" y="73448"/>
                    </a:cubicBezTo>
                    <a:cubicBezTo>
                      <a:pt x="1447428" y="49825"/>
                      <a:pt x="1467813" y="41823"/>
                      <a:pt x="1490292" y="35154"/>
                    </a:cubicBezTo>
                    <a:cubicBezTo>
                      <a:pt x="1525727" y="24296"/>
                      <a:pt x="1560588" y="11532"/>
                      <a:pt x="1596213" y="1245"/>
                    </a:cubicBezTo>
                    <a:cubicBezTo>
                      <a:pt x="1604978" y="-1231"/>
                      <a:pt x="1615836" y="293"/>
                      <a:pt x="1624980" y="3150"/>
                    </a:cubicBezTo>
                    <a:cubicBezTo>
                      <a:pt x="1656223" y="12866"/>
                      <a:pt x="1676036" y="37251"/>
                      <a:pt x="1697753" y="59731"/>
                    </a:cubicBezTo>
                    <a:cubicBezTo>
                      <a:pt x="1707279" y="69638"/>
                      <a:pt x="1720423" y="76686"/>
                      <a:pt x="1733188" y="82400"/>
                    </a:cubicBezTo>
                    <a:cubicBezTo>
                      <a:pt x="1766335" y="97071"/>
                      <a:pt x="1800246" y="110215"/>
                      <a:pt x="1833775" y="124121"/>
                    </a:cubicBezTo>
                    <a:cubicBezTo>
                      <a:pt x="1837013" y="125455"/>
                      <a:pt x="1839679" y="128884"/>
                      <a:pt x="1842158" y="131742"/>
                    </a:cubicBezTo>
                    <a:cubicBezTo>
                      <a:pt x="1866922" y="161843"/>
                      <a:pt x="1891497" y="192132"/>
                      <a:pt x="1916454" y="222233"/>
                    </a:cubicBezTo>
                    <a:cubicBezTo>
                      <a:pt x="1921216" y="227947"/>
                      <a:pt x="1928076" y="232139"/>
                      <a:pt x="1933219" y="237663"/>
                    </a:cubicBezTo>
                    <a:cubicBezTo>
                      <a:pt x="1940459" y="245283"/>
                      <a:pt x="1949603" y="252524"/>
                      <a:pt x="1953413" y="261668"/>
                    </a:cubicBezTo>
                    <a:cubicBezTo>
                      <a:pt x="1965224" y="290433"/>
                      <a:pt x="1987894" y="302817"/>
                      <a:pt x="2016469" y="308151"/>
                    </a:cubicBezTo>
                    <a:cubicBezTo>
                      <a:pt x="2042570" y="313104"/>
                      <a:pt x="2068669" y="317296"/>
                      <a:pt x="2094578" y="323010"/>
                    </a:cubicBezTo>
                    <a:cubicBezTo>
                      <a:pt x="2126201" y="329868"/>
                      <a:pt x="2157636" y="337298"/>
                      <a:pt x="2188879" y="345681"/>
                    </a:cubicBezTo>
                    <a:cubicBezTo>
                      <a:pt x="2202404" y="349301"/>
                      <a:pt x="2216692" y="353491"/>
                      <a:pt x="2228314" y="360921"/>
                    </a:cubicBezTo>
                    <a:cubicBezTo>
                      <a:pt x="2260890" y="381496"/>
                      <a:pt x="2295753" y="395402"/>
                      <a:pt x="2334044" y="389878"/>
                    </a:cubicBezTo>
                    <a:cubicBezTo>
                      <a:pt x="2364715" y="385496"/>
                      <a:pt x="2390434" y="396736"/>
                      <a:pt x="2409485" y="414263"/>
                    </a:cubicBezTo>
                    <a:cubicBezTo>
                      <a:pt x="2444158" y="446078"/>
                      <a:pt x="2481305" y="438838"/>
                      <a:pt x="2518264" y="428552"/>
                    </a:cubicBezTo>
                    <a:cubicBezTo>
                      <a:pt x="2537315" y="423217"/>
                      <a:pt x="2552935" y="423979"/>
                      <a:pt x="2571034" y="429122"/>
                    </a:cubicBezTo>
                    <a:cubicBezTo>
                      <a:pt x="2612945" y="441124"/>
                      <a:pt x="2640950" y="473701"/>
                      <a:pt x="2668001" y="502276"/>
                    </a:cubicBezTo>
                    <a:cubicBezTo>
                      <a:pt x="2691054" y="526661"/>
                      <a:pt x="2716963" y="540377"/>
                      <a:pt x="2745348" y="550666"/>
                    </a:cubicBezTo>
                    <a:cubicBezTo>
                      <a:pt x="2781163" y="563810"/>
                      <a:pt x="2809548" y="558858"/>
                      <a:pt x="2826694" y="527233"/>
                    </a:cubicBezTo>
                    <a:cubicBezTo>
                      <a:pt x="2831457" y="518278"/>
                      <a:pt x="2839839" y="507800"/>
                      <a:pt x="2848793" y="505134"/>
                    </a:cubicBezTo>
                    <a:cubicBezTo>
                      <a:pt x="2892037" y="491800"/>
                      <a:pt x="2935854" y="472367"/>
                      <a:pt x="2982148" y="484179"/>
                    </a:cubicBezTo>
                    <a:cubicBezTo>
                      <a:pt x="3046158" y="500372"/>
                      <a:pt x="3108644" y="499420"/>
                      <a:pt x="3172654" y="483417"/>
                    </a:cubicBezTo>
                    <a:cubicBezTo>
                      <a:pt x="3276480" y="457508"/>
                      <a:pt x="3380305" y="430076"/>
                      <a:pt x="3489467" y="435790"/>
                    </a:cubicBezTo>
                    <a:cubicBezTo>
                      <a:pt x="3507563" y="436742"/>
                      <a:pt x="3529090" y="425121"/>
                      <a:pt x="3544713" y="413691"/>
                    </a:cubicBezTo>
                    <a:cubicBezTo>
                      <a:pt x="3574622" y="391974"/>
                      <a:pt x="3573288" y="390258"/>
                      <a:pt x="3606817" y="408167"/>
                    </a:cubicBezTo>
                    <a:cubicBezTo>
                      <a:pt x="3614819" y="412549"/>
                      <a:pt x="3624725" y="415215"/>
                      <a:pt x="3630632" y="421693"/>
                    </a:cubicBezTo>
                    <a:cubicBezTo>
                      <a:pt x="3660731" y="454650"/>
                      <a:pt x="3697880" y="446648"/>
                      <a:pt x="3734837" y="441886"/>
                    </a:cubicBezTo>
                    <a:cubicBezTo>
                      <a:pt x="3741315" y="440934"/>
                      <a:pt x="3749125" y="439600"/>
                      <a:pt x="3754652" y="442268"/>
                    </a:cubicBezTo>
                    <a:cubicBezTo>
                      <a:pt x="3779607" y="454268"/>
                      <a:pt x="3800753" y="450078"/>
                      <a:pt x="3822472" y="433694"/>
                    </a:cubicBezTo>
                    <a:cubicBezTo>
                      <a:pt x="3841331" y="419597"/>
                      <a:pt x="3863049" y="411215"/>
                      <a:pt x="3885338" y="428742"/>
                    </a:cubicBezTo>
                    <a:cubicBezTo>
                      <a:pt x="3934870" y="467605"/>
                      <a:pt x="3987829" y="469509"/>
                      <a:pt x="4043839" y="444934"/>
                    </a:cubicBezTo>
                    <a:cubicBezTo>
                      <a:pt x="4083845" y="427407"/>
                      <a:pt x="4123280" y="423407"/>
                      <a:pt x="4165383" y="441124"/>
                    </a:cubicBezTo>
                    <a:cubicBezTo>
                      <a:pt x="4181576" y="447982"/>
                      <a:pt x="4202531" y="443410"/>
                      <a:pt x="4221391" y="444934"/>
                    </a:cubicBezTo>
                    <a:cubicBezTo>
                      <a:pt x="4232060" y="445696"/>
                      <a:pt x="4243872" y="445886"/>
                      <a:pt x="4253014" y="450650"/>
                    </a:cubicBezTo>
                    <a:cubicBezTo>
                      <a:pt x="4277401" y="462843"/>
                      <a:pt x="4300070" y="478463"/>
                      <a:pt x="4324645" y="490466"/>
                    </a:cubicBezTo>
                    <a:cubicBezTo>
                      <a:pt x="4336457" y="496180"/>
                      <a:pt x="4350554" y="499228"/>
                      <a:pt x="4363890" y="499420"/>
                    </a:cubicBezTo>
                    <a:cubicBezTo>
                      <a:pt x="4403325" y="500372"/>
                      <a:pt x="4442761" y="500372"/>
                      <a:pt x="4482004" y="498658"/>
                    </a:cubicBezTo>
                    <a:cubicBezTo>
                      <a:pt x="4546776" y="495990"/>
                      <a:pt x="4612500" y="495418"/>
                      <a:pt x="4659174" y="438648"/>
                    </a:cubicBezTo>
                    <a:cubicBezTo>
                      <a:pt x="4662986" y="434076"/>
                      <a:pt x="4671176" y="431408"/>
                      <a:pt x="4677655" y="430646"/>
                    </a:cubicBezTo>
                    <a:cubicBezTo>
                      <a:pt x="4707564" y="427027"/>
                      <a:pt x="4738235" y="426645"/>
                      <a:pt x="4767764" y="420739"/>
                    </a:cubicBezTo>
                    <a:cubicBezTo>
                      <a:pt x="4791386" y="415977"/>
                      <a:pt x="4811009" y="417501"/>
                      <a:pt x="4828916" y="434266"/>
                    </a:cubicBezTo>
                    <a:cubicBezTo>
                      <a:pt x="4852348" y="456364"/>
                      <a:pt x="4880925" y="469319"/>
                      <a:pt x="4912168" y="462271"/>
                    </a:cubicBezTo>
                    <a:cubicBezTo>
                      <a:pt x="4943409" y="455412"/>
                      <a:pt x="4963984" y="470271"/>
                      <a:pt x="4987037" y="485703"/>
                    </a:cubicBezTo>
                    <a:cubicBezTo>
                      <a:pt x="5003801" y="496942"/>
                      <a:pt x="5022852" y="511040"/>
                      <a:pt x="5041521" y="512182"/>
                    </a:cubicBezTo>
                    <a:cubicBezTo>
                      <a:pt x="5083814" y="514658"/>
                      <a:pt x="5120201" y="553904"/>
                      <a:pt x="5166113" y="531615"/>
                    </a:cubicBezTo>
                    <a:cubicBezTo>
                      <a:pt x="5169161" y="530091"/>
                      <a:pt x="5174685" y="533901"/>
                      <a:pt x="5179067" y="534853"/>
                    </a:cubicBezTo>
                    <a:cubicBezTo>
                      <a:pt x="5214121" y="542093"/>
                      <a:pt x="5247078" y="535043"/>
                      <a:pt x="5272796" y="511230"/>
                    </a:cubicBezTo>
                    <a:cubicBezTo>
                      <a:pt x="5306516" y="480177"/>
                      <a:pt x="5343855" y="477129"/>
                      <a:pt x="5385384" y="487227"/>
                    </a:cubicBezTo>
                    <a:cubicBezTo>
                      <a:pt x="5398721" y="490466"/>
                      <a:pt x="5412057" y="492752"/>
                      <a:pt x="5425582" y="495418"/>
                    </a:cubicBezTo>
                    <a:cubicBezTo>
                      <a:pt x="5443870" y="499228"/>
                      <a:pt x="5462351" y="503230"/>
                      <a:pt x="5480637" y="507040"/>
                    </a:cubicBezTo>
                    <a:cubicBezTo>
                      <a:pt x="5498356" y="510850"/>
                      <a:pt x="5517979" y="517326"/>
                      <a:pt x="5531693" y="500944"/>
                    </a:cubicBezTo>
                    <a:cubicBezTo>
                      <a:pt x="5543506" y="486845"/>
                      <a:pt x="5551888" y="488179"/>
                      <a:pt x="5562746" y="500372"/>
                    </a:cubicBezTo>
                    <a:cubicBezTo>
                      <a:pt x="5600467" y="543045"/>
                      <a:pt x="5646189" y="569716"/>
                      <a:pt x="5704483" y="571620"/>
                    </a:cubicBezTo>
                    <a:cubicBezTo>
                      <a:pt x="5716485" y="572002"/>
                      <a:pt x="5728678" y="574668"/>
                      <a:pt x="5740488" y="577526"/>
                    </a:cubicBezTo>
                    <a:cubicBezTo>
                      <a:pt x="5747728" y="579241"/>
                      <a:pt x="5756493" y="581147"/>
                      <a:pt x="5760873" y="586291"/>
                    </a:cubicBezTo>
                    <a:cubicBezTo>
                      <a:pt x="5794974" y="625534"/>
                      <a:pt x="5837457" y="652777"/>
                      <a:pt x="5883751" y="674686"/>
                    </a:cubicBezTo>
                    <a:cubicBezTo>
                      <a:pt x="5900323" y="682496"/>
                      <a:pt x="5918042" y="690306"/>
                      <a:pt x="5935949" y="692592"/>
                    </a:cubicBezTo>
                    <a:cubicBezTo>
                      <a:pt x="5954617" y="694878"/>
                      <a:pt x="5974240" y="691068"/>
                      <a:pt x="5993291" y="688972"/>
                    </a:cubicBezTo>
                    <a:cubicBezTo>
                      <a:pt x="6004531" y="687830"/>
                      <a:pt x="6017485" y="688020"/>
                      <a:pt x="6026440" y="682496"/>
                    </a:cubicBezTo>
                    <a:cubicBezTo>
                      <a:pt x="6054825" y="665159"/>
                      <a:pt x="6082258" y="646491"/>
                      <a:pt x="6108738" y="626296"/>
                    </a:cubicBezTo>
                    <a:cubicBezTo>
                      <a:pt x="6131409" y="608960"/>
                      <a:pt x="6135981" y="606483"/>
                      <a:pt x="6155602" y="628202"/>
                    </a:cubicBezTo>
                    <a:cubicBezTo>
                      <a:pt x="6175797" y="650491"/>
                      <a:pt x="6200944" y="662111"/>
                      <a:pt x="6228756" y="666873"/>
                    </a:cubicBezTo>
                    <a:cubicBezTo>
                      <a:pt x="6272764" y="674304"/>
                      <a:pt x="6317151" y="680590"/>
                      <a:pt x="6361539" y="684210"/>
                    </a:cubicBezTo>
                    <a:cubicBezTo>
                      <a:pt x="6401736" y="687448"/>
                      <a:pt x="6420977" y="669922"/>
                      <a:pt x="6428979" y="630106"/>
                    </a:cubicBezTo>
                    <a:cubicBezTo>
                      <a:pt x="6433551" y="608007"/>
                      <a:pt x="6439458" y="584003"/>
                      <a:pt x="6463840" y="578098"/>
                    </a:cubicBezTo>
                    <a:cubicBezTo>
                      <a:pt x="6503658" y="568572"/>
                      <a:pt x="6544997" y="564382"/>
                      <a:pt x="6564620" y="517708"/>
                    </a:cubicBezTo>
                    <a:cubicBezTo>
                      <a:pt x="6575478" y="527995"/>
                      <a:pt x="6582146" y="534091"/>
                      <a:pt x="6588625" y="540187"/>
                    </a:cubicBezTo>
                    <a:cubicBezTo>
                      <a:pt x="6606531" y="557142"/>
                      <a:pt x="6643678" y="564382"/>
                      <a:pt x="6662541" y="549714"/>
                    </a:cubicBezTo>
                    <a:cubicBezTo>
                      <a:pt x="6690354" y="528377"/>
                      <a:pt x="6715883" y="532377"/>
                      <a:pt x="6742552" y="548952"/>
                    </a:cubicBezTo>
                    <a:cubicBezTo>
                      <a:pt x="6764841" y="562668"/>
                      <a:pt x="6788417" y="567954"/>
                      <a:pt x="6812063" y="568430"/>
                    </a:cubicBezTo>
                    <a:lnTo>
                      <a:pt x="6858001" y="562267"/>
                    </a:lnTo>
                    <a:lnTo>
                      <a:pt x="6858001" y="734520"/>
                    </a:lnTo>
                    <a:lnTo>
                      <a:pt x="6815516" y="744220"/>
                    </a:lnTo>
                    <a:cubicBezTo>
                      <a:pt x="6793035" y="749744"/>
                      <a:pt x="6771319" y="759651"/>
                      <a:pt x="6748458" y="763271"/>
                    </a:cubicBezTo>
                    <a:cubicBezTo>
                      <a:pt x="6694164" y="771843"/>
                      <a:pt x="6639488" y="777939"/>
                      <a:pt x="6584812" y="784797"/>
                    </a:cubicBezTo>
                    <a:cubicBezTo>
                      <a:pt x="6528424" y="791846"/>
                      <a:pt x="6472225" y="799276"/>
                      <a:pt x="6415833" y="805562"/>
                    </a:cubicBezTo>
                    <a:cubicBezTo>
                      <a:pt x="6384972" y="808802"/>
                      <a:pt x="6353919" y="809372"/>
                      <a:pt x="6323058" y="812420"/>
                    </a:cubicBezTo>
                    <a:cubicBezTo>
                      <a:pt x="6296005" y="815088"/>
                      <a:pt x="6269144" y="820041"/>
                      <a:pt x="6242093" y="823281"/>
                    </a:cubicBezTo>
                    <a:cubicBezTo>
                      <a:pt x="6218660" y="825947"/>
                      <a:pt x="6195037" y="827471"/>
                      <a:pt x="6171605" y="830139"/>
                    </a:cubicBezTo>
                    <a:cubicBezTo>
                      <a:pt x="6134075" y="834519"/>
                      <a:pt x="6096736" y="839473"/>
                      <a:pt x="6059397" y="844045"/>
                    </a:cubicBezTo>
                    <a:cubicBezTo>
                      <a:pt x="6043776" y="845759"/>
                      <a:pt x="6027392" y="850522"/>
                      <a:pt x="6012723" y="847665"/>
                    </a:cubicBezTo>
                    <a:cubicBezTo>
                      <a:pt x="5975764" y="840425"/>
                      <a:pt x="5939377" y="842521"/>
                      <a:pt x="5902610" y="847473"/>
                    </a:cubicBezTo>
                    <a:cubicBezTo>
                      <a:pt x="5890037" y="849190"/>
                      <a:pt x="5876511" y="848808"/>
                      <a:pt x="5864318" y="845569"/>
                    </a:cubicBezTo>
                    <a:cubicBezTo>
                      <a:pt x="5839361" y="839091"/>
                      <a:pt x="5815169" y="829947"/>
                      <a:pt x="5790592" y="821947"/>
                    </a:cubicBezTo>
                    <a:cubicBezTo>
                      <a:pt x="5787924" y="820995"/>
                      <a:pt x="5784686" y="820803"/>
                      <a:pt x="5781830" y="820233"/>
                    </a:cubicBezTo>
                    <a:cubicBezTo>
                      <a:pt x="5765635" y="816992"/>
                      <a:pt x="5749634" y="813754"/>
                      <a:pt x="5733440" y="810896"/>
                    </a:cubicBezTo>
                    <a:cubicBezTo>
                      <a:pt x="5724678" y="809372"/>
                      <a:pt x="5715723" y="809182"/>
                      <a:pt x="5706959" y="807848"/>
                    </a:cubicBezTo>
                    <a:cubicBezTo>
                      <a:pt x="5673050" y="802514"/>
                      <a:pt x="5635711" y="811468"/>
                      <a:pt x="5606372" y="788417"/>
                    </a:cubicBezTo>
                    <a:cubicBezTo>
                      <a:pt x="5587321" y="773557"/>
                      <a:pt x="5568842" y="776987"/>
                      <a:pt x="5548460" y="779273"/>
                    </a:cubicBezTo>
                    <a:cubicBezTo>
                      <a:pt x="5533027" y="780987"/>
                      <a:pt x="5517215" y="780415"/>
                      <a:pt x="5501594" y="780607"/>
                    </a:cubicBezTo>
                    <a:cubicBezTo>
                      <a:pt x="5474161" y="781177"/>
                      <a:pt x="5446728" y="781369"/>
                      <a:pt x="5419295" y="782321"/>
                    </a:cubicBezTo>
                    <a:cubicBezTo>
                      <a:pt x="5410531" y="782701"/>
                      <a:pt x="5401579" y="787465"/>
                      <a:pt x="5393005" y="786703"/>
                    </a:cubicBezTo>
                    <a:cubicBezTo>
                      <a:pt x="5353379" y="783083"/>
                      <a:pt x="5313754" y="777367"/>
                      <a:pt x="5274129" y="774129"/>
                    </a:cubicBezTo>
                    <a:cubicBezTo>
                      <a:pt x="5251650" y="772225"/>
                      <a:pt x="5228597" y="775843"/>
                      <a:pt x="5206308" y="773177"/>
                    </a:cubicBezTo>
                    <a:cubicBezTo>
                      <a:pt x="5180591" y="770129"/>
                      <a:pt x="5155445" y="762319"/>
                      <a:pt x="5129916" y="757554"/>
                    </a:cubicBezTo>
                    <a:cubicBezTo>
                      <a:pt x="5122867" y="756222"/>
                      <a:pt x="5115057" y="757936"/>
                      <a:pt x="5107627" y="758316"/>
                    </a:cubicBezTo>
                    <a:cubicBezTo>
                      <a:pt x="5099245" y="758699"/>
                      <a:pt x="5091052" y="759461"/>
                      <a:pt x="5082670" y="759651"/>
                    </a:cubicBezTo>
                    <a:cubicBezTo>
                      <a:pt x="5057141" y="760033"/>
                      <a:pt x="5031614" y="759461"/>
                      <a:pt x="5006086" y="760795"/>
                    </a:cubicBezTo>
                    <a:cubicBezTo>
                      <a:pt x="4990465" y="761557"/>
                      <a:pt x="4974082" y="769367"/>
                      <a:pt x="4959602" y="766509"/>
                    </a:cubicBezTo>
                    <a:cubicBezTo>
                      <a:pt x="4930075" y="760985"/>
                      <a:pt x="4900546" y="773367"/>
                      <a:pt x="4871019" y="763081"/>
                    </a:cubicBezTo>
                    <a:cubicBezTo>
                      <a:pt x="4861873" y="760033"/>
                      <a:pt x="4849300" y="767653"/>
                      <a:pt x="4838250" y="768033"/>
                    </a:cubicBezTo>
                    <a:cubicBezTo>
                      <a:pt x="4810627" y="768985"/>
                      <a:pt x="4783004" y="768795"/>
                      <a:pt x="4755381" y="768605"/>
                    </a:cubicBezTo>
                    <a:cubicBezTo>
                      <a:pt x="4730614" y="768415"/>
                      <a:pt x="4704895" y="771081"/>
                      <a:pt x="4681083" y="765747"/>
                    </a:cubicBezTo>
                    <a:cubicBezTo>
                      <a:pt x="4656126" y="760033"/>
                      <a:pt x="4633647" y="760795"/>
                      <a:pt x="4609452" y="767271"/>
                    </a:cubicBezTo>
                    <a:cubicBezTo>
                      <a:pt x="4592878" y="771653"/>
                      <a:pt x="4575351" y="772225"/>
                      <a:pt x="4558207" y="773557"/>
                    </a:cubicBezTo>
                    <a:cubicBezTo>
                      <a:pt x="4539728" y="775081"/>
                      <a:pt x="4519343" y="771081"/>
                      <a:pt x="4502579" y="777367"/>
                    </a:cubicBezTo>
                    <a:cubicBezTo>
                      <a:pt x="4452665" y="796038"/>
                      <a:pt x="4401419" y="800038"/>
                      <a:pt x="4349222" y="800038"/>
                    </a:cubicBezTo>
                    <a:cubicBezTo>
                      <a:pt x="4339695" y="800038"/>
                      <a:pt x="4329979" y="797372"/>
                      <a:pt x="4320837" y="794514"/>
                    </a:cubicBezTo>
                    <a:cubicBezTo>
                      <a:pt x="4267493" y="777367"/>
                      <a:pt x="4213961" y="778891"/>
                      <a:pt x="4159667" y="789370"/>
                    </a:cubicBezTo>
                    <a:cubicBezTo>
                      <a:pt x="4148427" y="791656"/>
                      <a:pt x="4135854" y="792038"/>
                      <a:pt x="4124614" y="789752"/>
                    </a:cubicBezTo>
                    <a:cubicBezTo>
                      <a:pt x="4092989" y="783083"/>
                      <a:pt x="4062318" y="772033"/>
                      <a:pt x="4030503" y="767271"/>
                    </a:cubicBezTo>
                    <a:cubicBezTo>
                      <a:pt x="3977925" y="759461"/>
                      <a:pt x="3932394" y="785749"/>
                      <a:pt x="3885338" y="802896"/>
                    </a:cubicBezTo>
                    <a:cubicBezTo>
                      <a:pt x="3840569" y="819089"/>
                      <a:pt x="3802467" y="855666"/>
                      <a:pt x="3749506" y="847473"/>
                    </a:cubicBezTo>
                    <a:cubicBezTo>
                      <a:pt x="3744173" y="846711"/>
                      <a:pt x="3738267" y="851856"/>
                      <a:pt x="3732361" y="853190"/>
                    </a:cubicBezTo>
                    <a:cubicBezTo>
                      <a:pt x="3716168" y="856810"/>
                      <a:pt x="3699976" y="861190"/>
                      <a:pt x="3683591" y="862906"/>
                    </a:cubicBezTo>
                    <a:cubicBezTo>
                      <a:pt x="3663589" y="865192"/>
                      <a:pt x="3643204" y="864430"/>
                      <a:pt x="3623201" y="866334"/>
                    </a:cubicBezTo>
                    <a:cubicBezTo>
                      <a:pt x="3597482" y="868620"/>
                      <a:pt x="3572146" y="874716"/>
                      <a:pt x="3546617" y="874716"/>
                    </a:cubicBezTo>
                    <a:cubicBezTo>
                      <a:pt x="3526042" y="874716"/>
                      <a:pt x="3505657" y="867668"/>
                      <a:pt x="3485275" y="864238"/>
                    </a:cubicBezTo>
                    <a:cubicBezTo>
                      <a:pt x="3456508" y="859476"/>
                      <a:pt x="3424883" y="860810"/>
                      <a:pt x="3399546" y="848618"/>
                    </a:cubicBezTo>
                    <a:cubicBezTo>
                      <a:pt x="3372495" y="835663"/>
                      <a:pt x="3346776" y="829757"/>
                      <a:pt x="3318771" y="833757"/>
                    </a:cubicBezTo>
                    <a:cubicBezTo>
                      <a:pt x="3309437" y="835091"/>
                      <a:pt x="3297434" y="843093"/>
                      <a:pt x="3293244" y="851284"/>
                    </a:cubicBezTo>
                    <a:cubicBezTo>
                      <a:pt x="3283908" y="869572"/>
                      <a:pt x="3271145" y="872812"/>
                      <a:pt x="3253809" y="866524"/>
                    </a:cubicBezTo>
                    <a:cubicBezTo>
                      <a:pt x="3238758" y="861190"/>
                      <a:pt x="3220280" y="858524"/>
                      <a:pt x="3209993" y="848235"/>
                    </a:cubicBezTo>
                    <a:cubicBezTo>
                      <a:pt x="3180844" y="819089"/>
                      <a:pt x="3143695" y="818136"/>
                      <a:pt x="3107500" y="810326"/>
                    </a:cubicBezTo>
                    <a:cubicBezTo>
                      <a:pt x="3085403" y="805562"/>
                      <a:pt x="3064827" y="805372"/>
                      <a:pt x="3042728" y="808610"/>
                    </a:cubicBezTo>
                    <a:cubicBezTo>
                      <a:pt x="2994722" y="815850"/>
                      <a:pt x="2948047" y="805562"/>
                      <a:pt x="2901943" y="792418"/>
                    </a:cubicBezTo>
                    <a:cubicBezTo>
                      <a:pt x="2871462" y="783655"/>
                      <a:pt x="2840219" y="778321"/>
                      <a:pt x="2809930" y="769367"/>
                    </a:cubicBezTo>
                    <a:cubicBezTo>
                      <a:pt x="2787259" y="762509"/>
                      <a:pt x="2764590" y="754316"/>
                      <a:pt x="2743826" y="743268"/>
                    </a:cubicBezTo>
                    <a:cubicBezTo>
                      <a:pt x="2713723" y="727073"/>
                      <a:pt x="2687436" y="702689"/>
                      <a:pt x="2649143" y="709167"/>
                    </a:cubicBezTo>
                    <a:cubicBezTo>
                      <a:pt x="2615421" y="714881"/>
                      <a:pt x="2584942" y="702881"/>
                      <a:pt x="2554079" y="691450"/>
                    </a:cubicBezTo>
                    <a:cubicBezTo>
                      <a:pt x="2531409" y="683068"/>
                      <a:pt x="2508742" y="674494"/>
                      <a:pt x="2485307" y="669160"/>
                    </a:cubicBezTo>
                    <a:cubicBezTo>
                      <a:pt x="2457492" y="662873"/>
                      <a:pt x="2426059" y="665541"/>
                      <a:pt x="2401292" y="653919"/>
                    </a:cubicBezTo>
                    <a:cubicBezTo>
                      <a:pt x="2375383" y="641727"/>
                      <a:pt x="2353859" y="649919"/>
                      <a:pt x="2330806" y="653349"/>
                    </a:cubicBezTo>
                    <a:cubicBezTo>
                      <a:pt x="2294039" y="658683"/>
                      <a:pt x="2257459" y="668590"/>
                      <a:pt x="2220312" y="656015"/>
                    </a:cubicBezTo>
                    <a:cubicBezTo>
                      <a:pt x="2175163" y="640775"/>
                      <a:pt x="2130393" y="624392"/>
                      <a:pt x="2085054" y="609914"/>
                    </a:cubicBezTo>
                    <a:cubicBezTo>
                      <a:pt x="2067525" y="604387"/>
                      <a:pt x="2048668" y="602101"/>
                      <a:pt x="2030378" y="599625"/>
                    </a:cubicBezTo>
                    <a:cubicBezTo>
                      <a:pt x="2013043" y="597529"/>
                      <a:pt x="1992279" y="602863"/>
                      <a:pt x="1978940" y="594863"/>
                    </a:cubicBezTo>
                    <a:cubicBezTo>
                      <a:pt x="1944649" y="574288"/>
                      <a:pt x="1909408" y="564192"/>
                      <a:pt x="1869780" y="564192"/>
                    </a:cubicBezTo>
                    <a:cubicBezTo>
                      <a:pt x="1854920" y="564192"/>
                      <a:pt x="1840441" y="555618"/>
                      <a:pt x="1825393" y="554094"/>
                    </a:cubicBezTo>
                    <a:cubicBezTo>
                      <a:pt x="1804816" y="552190"/>
                      <a:pt x="1781194" y="547045"/>
                      <a:pt x="1763287" y="554286"/>
                    </a:cubicBezTo>
                    <a:cubicBezTo>
                      <a:pt x="1721185" y="571430"/>
                      <a:pt x="1687086" y="557142"/>
                      <a:pt x="1650317" y="540187"/>
                    </a:cubicBezTo>
                    <a:cubicBezTo>
                      <a:pt x="1614120" y="523423"/>
                      <a:pt x="1576019" y="510088"/>
                      <a:pt x="1537537" y="499038"/>
                    </a:cubicBezTo>
                    <a:cubicBezTo>
                      <a:pt x="1523059" y="495038"/>
                      <a:pt x="1505724" y="501706"/>
                      <a:pt x="1489720" y="503038"/>
                    </a:cubicBezTo>
                    <a:cubicBezTo>
                      <a:pt x="1484004" y="503420"/>
                      <a:pt x="1477717" y="503992"/>
                      <a:pt x="1472575" y="502086"/>
                    </a:cubicBezTo>
                    <a:cubicBezTo>
                      <a:pt x="1422854" y="483797"/>
                      <a:pt x="1372368" y="469891"/>
                      <a:pt x="1318456" y="479415"/>
                    </a:cubicBezTo>
                    <a:cubicBezTo>
                      <a:pt x="1313504" y="480369"/>
                      <a:pt x="1307978" y="478273"/>
                      <a:pt x="1303024" y="476939"/>
                    </a:cubicBezTo>
                    <a:cubicBezTo>
                      <a:pt x="1278829" y="470081"/>
                      <a:pt x="1255206" y="459223"/>
                      <a:pt x="1230633" y="456746"/>
                    </a:cubicBezTo>
                    <a:cubicBezTo>
                      <a:pt x="1170051" y="450650"/>
                      <a:pt x="1109091" y="448172"/>
                      <a:pt x="1048125" y="444172"/>
                    </a:cubicBezTo>
                    <a:cubicBezTo>
                      <a:pt x="1044315" y="443982"/>
                      <a:pt x="1040315" y="443982"/>
                      <a:pt x="1036887" y="442648"/>
                    </a:cubicBezTo>
                    <a:cubicBezTo>
                      <a:pt x="1014406" y="434456"/>
                      <a:pt x="994785" y="437124"/>
                      <a:pt x="975733" y="452744"/>
                    </a:cubicBezTo>
                    <a:cubicBezTo>
                      <a:pt x="967350" y="459603"/>
                      <a:pt x="955920" y="463223"/>
                      <a:pt x="945444" y="467033"/>
                    </a:cubicBezTo>
                    <a:cubicBezTo>
                      <a:pt x="930011" y="472749"/>
                      <a:pt x="914200" y="478273"/>
                      <a:pt x="898198" y="481893"/>
                    </a:cubicBezTo>
                    <a:cubicBezTo>
                      <a:pt x="882384" y="485321"/>
                      <a:pt x="865430" y="490084"/>
                      <a:pt x="850189" y="487417"/>
                    </a:cubicBezTo>
                    <a:cubicBezTo>
                      <a:pt x="822756" y="482655"/>
                      <a:pt x="796655" y="471987"/>
                      <a:pt x="769605" y="464937"/>
                    </a:cubicBezTo>
                    <a:cubicBezTo>
                      <a:pt x="760270" y="462461"/>
                      <a:pt x="749982" y="462843"/>
                      <a:pt x="740268" y="462651"/>
                    </a:cubicBezTo>
                    <a:cubicBezTo>
                      <a:pt x="717977" y="462081"/>
                      <a:pt x="695116" y="467605"/>
                      <a:pt x="674923" y="451792"/>
                    </a:cubicBezTo>
                    <a:cubicBezTo>
                      <a:pt x="656255" y="436934"/>
                      <a:pt x="637392" y="441314"/>
                      <a:pt x="617772" y="452554"/>
                    </a:cubicBezTo>
                    <a:cubicBezTo>
                      <a:pt x="603673" y="460557"/>
                      <a:pt x="587672" y="466843"/>
                      <a:pt x="571860" y="469891"/>
                    </a:cubicBezTo>
                    <a:cubicBezTo>
                      <a:pt x="550141" y="474081"/>
                      <a:pt x="528615" y="475797"/>
                      <a:pt x="505182" y="473319"/>
                    </a:cubicBezTo>
                    <a:cubicBezTo>
                      <a:pt x="488607" y="471605"/>
                      <a:pt x="475081" y="470843"/>
                      <a:pt x="462126" y="460747"/>
                    </a:cubicBezTo>
                    <a:cubicBezTo>
                      <a:pt x="460032" y="459223"/>
                      <a:pt x="456222" y="458841"/>
                      <a:pt x="453364" y="459033"/>
                    </a:cubicBezTo>
                    <a:cubicBezTo>
                      <a:pt x="415835" y="462271"/>
                      <a:pt x="378686" y="460557"/>
                      <a:pt x="340774" y="458268"/>
                    </a:cubicBezTo>
                    <a:cubicBezTo>
                      <a:pt x="292579" y="455222"/>
                      <a:pt x="241901" y="464175"/>
                      <a:pt x="200182" y="496180"/>
                    </a:cubicBezTo>
                    <a:cubicBezTo>
                      <a:pt x="194085" y="500944"/>
                      <a:pt x="184941" y="503038"/>
                      <a:pt x="176939" y="504182"/>
                    </a:cubicBezTo>
                    <a:cubicBezTo>
                      <a:pt x="139219" y="509134"/>
                      <a:pt x="101308" y="512564"/>
                      <a:pt x="63587" y="518088"/>
                    </a:cubicBezTo>
                    <a:cubicBezTo>
                      <a:pt x="43012" y="521137"/>
                      <a:pt x="21486" y="523805"/>
                      <a:pt x="2817" y="532187"/>
                    </a:cubicBezTo>
                    <a:lnTo>
                      <a:pt x="0" y="533314"/>
                    </a:lnTo>
                    <a:close/>
                  </a:path>
                </a:pathLst>
              </a:custGeom>
              <a:blipFill dpi="0" rotWithShape="1">
                <a:blip r:embed="rId11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132" name="Graphic 110" descr="Livres">
            <a:extLst>
              <a:ext uri="{FF2B5EF4-FFF2-40B4-BE49-F238E27FC236}">
                <a16:creationId xmlns:a16="http://schemas.microsoft.com/office/drawing/2014/main" id="{A27BD687-C491-D43C-F4E7-296A1F753128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709025" y="2129660"/>
            <a:ext cx="2663825" cy="2663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7981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Rectangle 163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BCADC0A6-70D8-3F56-06C7-71EF9C30F3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3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Plan de présentation</a:t>
            </a:r>
          </a:p>
        </p:txBody>
      </p: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ous-titre 2">
            <a:extLst>
              <a:ext uri="{FF2B5EF4-FFF2-40B4-BE49-F238E27FC236}">
                <a16:creationId xmlns:a16="http://schemas.microsoft.com/office/drawing/2014/main" id="{C2F41181-021F-8E62-7E03-C68CD483E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7769" y="1909192"/>
            <a:ext cx="4586513" cy="3647710"/>
          </a:xfrm>
        </p:spPr>
        <p:txBody>
          <a:bodyPr vert="horz" lIns="91440" tIns="45720" rIns="91440" bIns="45720" rtlCol="0">
            <a:normAutofit fontScale="85000" lnSpcReduction="10000"/>
          </a:bodyPr>
          <a:lstStyle/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What is Microservice?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What is </a:t>
            </a:r>
            <a:r>
              <a:rPr lang="en-US" sz="1800" b="1" dirty="0">
                <a:solidFill>
                  <a:schemeClr val="bg1"/>
                </a:solidFill>
              </a:rPr>
              <a:t>Monolithic</a:t>
            </a:r>
            <a:r>
              <a:rPr lang="en-US" sz="1800" b="1" i="1" dirty="0">
                <a:solidFill>
                  <a:schemeClr val="bg1"/>
                </a:solidFill>
              </a:rPr>
              <a:t> Architecture and It’s Drawbacks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What is SOA Architecture ?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 Why to Use Microservice Architecture?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Challenges in Microservices Implementation and How to Resolve It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Microservice Architecture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Use of API Gateway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What is Service Discovery and Eureka? Fault Tolerance With </a:t>
            </a:r>
            <a:r>
              <a:rPr lang="en-US" sz="1800" b="1" i="1" dirty="0" err="1">
                <a:solidFill>
                  <a:schemeClr val="bg1"/>
                </a:solidFill>
              </a:rPr>
              <a:t>Hystrix</a:t>
            </a:r>
            <a:endParaRPr lang="en-US" sz="1800" b="1" i="1" dirty="0">
              <a:solidFill>
                <a:schemeClr val="bg1"/>
              </a:solidFill>
            </a:endParaRP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Centralized Configuration Using Spring Cloud Config Server</a:t>
            </a:r>
          </a:p>
          <a:p>
            <a:pPr marL="285750" indent="-228600" algn="l">
              <a:buFont typeface="Arial" panose="020B0604020202020204" pitchFamily="34" charset="0"/>
              <a:buChar char="•"/>
            </a:pPr>
            <a:r>
              <a:rPr lang="en-US" sz="1800" b="1" i="1" dirty="0">
                <a:solidFill>
                  <a:schemeClr val="bg1"/>
                </a:solidFill>
              </a:rPr>
              <a:t>Microservice Monitoring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endParaRPr lang="en-US" sz="1300" dirty="0">
              <a:solidFill>
                <a:schemeClr val="bg1"/>
              </a:solidFill>
            </a:endParaRPr>
          </a:p>
        </p:txBody>
      </p: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8" name="Graphic 97" descr="Projector screen">
            <a:extLst>
              <a:ext uri="{FF2B5EF4-FFF2-40B4-BE49-F238E27FC236}">
                <a16:creationId xmlns:a16="http://schemas.microsoft.com/office/drawing/2014/main" id="{37F4BEB7-6715-C505-FF20-776720BDBC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525453" y="595726"/>
            <a:ext cx="5666547" cy="5666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6020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4" name="Rectangle 787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05" name="Oval 789">
            <a:extLst>
              <a:ext uri="{FF2B5EF4-FFF2-40B4-BE49-F238E27FC236}">
                <a16:creationId xmlns:a16="http://schemas.microsoft.com/office/drawing/2014/main" id="{EAED1919-54A1-41C9-B30B-A3FF3F58E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26220" y="98104"/>
            <a:ext cx="4288094" cy="428809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CEAF6FF7-5B33-D478-DF39-951C8AF54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471" y="1234034"/>
            <a:ext cx="2601592" cy="2016234"/>
          </a:xfrm>
          <a:prstGeom prst="rect">
            <a:avLst/>
          </a:prstGeom>
        </p:spPr>
      </p:pic>
      <p:grpSp>
        <p:nvGrpSpPr>
          <p:cNvPr id="1106" name="Group 791">
            <a:extLst>
              <a:ext uri="{FF2B5EF4-FFF2-40B4-BE49-F238E27FC236}">
                <a16:creationId xmlns:a16="http://schemas.microsoft.com/office/drawing/2014/main" id="{C4751043-2EE3-4222-9979-8E61D93DA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1848" y="2813300"/>
            <a:ext cx="3757487" cy="3757487"/>
            <a:chOff x="1881974" y="1174396"/>
            <a:chExt cx="5290997" cy="5290997"/>
          </a:xfrm>
        </p:grpSpPr>
        <p:sp>
          <p:nvSpPr>
            <p:cNvPr id="1107" name="Oval 792">
              <a:extLst>
                <a:ext uri="{FF2B5EF4-FFF2-40B4-BE49-F238E27FC236}">
                  <a16:creationId xmlns:a16="http://schemas.microsoft.com/office/drawing/2014/main" id="{03FD8213-DB67-4E29-9615-984DB5991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08" name="Oval 793">
              <a:extLst>
                <a:ext uri="{FF2B5EF4-FFF2-40B4-BE49-F238E27FC236}">
                  <a16:creationId xmlns:a16="http://schemas.microsoft.com/office/drawing/2014/main" id="{84EDB257-28CF-422F-AE6A-B99E3FE81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109" name="Oval 795">
            <a:extLst>
              <a:ext uri="{FF2B5EF4-FFF2-40B4-BE49-F238E27FC236}">
                <a16:creationId xmlns:a16="http://schemas.microsoft.com/office/drawing/2014/main" id="{FFFEB18F-F81F-4CED-BE64-EB888A77C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350" y="2762501"/>
            <a:ext cx="3744592" cy="374459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760EDC9-1E3D-B71D-C341-CFB0CFE4C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591" y="3404608"/>
            <a:ext cx="3520789" cy="2666087"/>
          </a:xfrm>
        </p:spPr>
        <p:txBody>
          <a:bodyPr>
            <a:normAutofit/>
          </a:bodyPr>
          <a:lstStyle/>
          <a:p>
            <a:pPr algn="ctr"/>
            <a:r>
              <a:rPr lang="fr-FR">
                <a:solidFill>
                  <a:schemeClr val="bg1"/>
                </a:solidFill>
              </a:rPr>
              <a:t>What are Microservices</a:t>
            </a:r>
          </a:p>
        </p:txBody>
      </p:sp>
      <p:grpSp>
        <p:nvGrpSpPr>
          <p:cNvPr id="1110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02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99" name="Espace réservé du contenu 2">
            <a:extLst>
              <a:ext uri="{FF2B5EF4-FFF2-40B4-BE49-F238E27FC236}">
                <a16:creationId xmlns:a16="http://schemas.microsoft.com/office/drawing/2014/main" id="{87340641-7769-CDA9-9D15-9B951C3C7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5250904"/>
          </a:xfrm>
        </p:spPr>
        <p:txBody>
          <a:bodyPr>
            <a:norm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Essentially, microservices architecture is a software development method that aims to decompose an application to isolate its key functions, each of which is called a "service".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These services are created to meet a precise and unique business need, for example: user management, payments, e-mailing or notifications. What's more, they are independent and modular, so that each can be developed and deployed without affecting the others.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This type of architecture is the opposite of monolithic architectures, which are built as a single, autonomous unit.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Microservices architectures enable the development, deployment and operational management of distributed applications, made up of services with complementary, potentially heterogeneous and interoperable functionalities.</a:t>
            </a:r>
            <a:endParaRPr lang="fr-FR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5420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Rectangle 16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4630FB4-2484-E539-FBC8-A61CE9B5C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Microservices advantages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C940D2DB-7D3E-5338-7A62-FBE2639612B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331985"/>
            <a:ext cx="10905066" cy="3080682"/>
          </a:xfrm>
          <a:prstGeom prst="rect">
            <a:avLst/>
          </a:prstGeom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5C864F33-32FD-B848-4F2B-1903C7EBFFBF}"/>
              </a:ext>
            </a:extLst>
          </p:cNvPr>
          <p:cNvSpPr txBox="1"/>
          <p:nvPr/>
        </p:nvSpPr>
        <p:spPr>
          <a:xfrm>
            <a:off x="1427584" y="5412667"/>
            <a:ext cx="966651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fr-FR" sz="1600" dirty="0">
                <a:hlinkClick r:id="rId3"/>
              </a:rPr>
              <a:t>https://www.zucisystems.com/be/test-de-logiciel/architecture-de-microservices/#MicroservicesImportant</a:t>
            </a:r>
            <a:r>
              <a:rPr lang="fr-FR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816426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Rectangle 395">
            <a:extLst>
              <a:ext uri="{FF2B5EF4-FFF2-40B4-BE49-F238E27FC236}">
                <a16:creationId xmlns:a16="http://schemas.microsoft.com/office/drawing/2014/main" id="{5A0118C5-4F8D-4CF4-BADD-53FEACC6C4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94" name="Oval 397">
            <a:extLst>
              <a:ext uri="{FF2B5EF4-FFF2-40B4-BE49-F238E27FC236}">
                <a16:creationId xmlns:a16="http://schemas.microsoft.com/office/drawing/2014/main" id="{EAED1919-54A1-41C9-B30B-A3FF3F58E3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026220" y="98104"/>
            <a:ext cx="4288094" cy="4288094"/>
          </a:xfrm>
          <a:prstGeom prst="ellipse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40B63710-F800-38BE-765F-03C8CF9D1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69471" y="1052061"/>
            <a:ext cx="2601592" cy="2380179"/>
          </a:xfrm>
          <a:prstGeom prst="rect">
            <a:avLst/>
          </a:prstGeom>
        </p:spPr>
      </p:pic>
      <p:grpSp>
        <p:nvGrpSpPr>
          <p:cNvPr id="400" name="Group 399">
            <a:extLst>
              <a:ext uri="{FF2B5EF4-FFF2-40B4-BE49-F238E27FC236}">
                <a16:creationId xmlns:a16="http://schemas.microsoft.com/office/drawing/2014/main" id="{C4751043-2EE3-4222-9979-8E61D93DA8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1848" y="2813300"/>
            <a:ext cx="3757487" cy="3757487"/>
            <a:chOff x="1881974" y="1174396"/>
            <a:chExt cx="5290997" cy="5290997"/>
          </a:xfrm>
        </p:grpSpPr>
        <p:sp>
          <p:nvSpPr>
            <p:cNvPr id="401" name="Oval 400">
              <a:extLst>
                <a:ext uri="{FF2B5EF4-FFF2-40B4-BE49-F238E27FC236}">
                  <a16:creationId xmlns:a16="http://schemas.microsoft.com/office/drawing/2014/main" id="{03FD8213-DB67-4E29-9615-984DB59917F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5" name="Oval 401">
              <a:extLst>
                <a:ext uri="{FF2B5EF4-FFF2-40B4-BE49-F238E27FC236}">
                  <a16:creationId xmlns:a16="http://schemas.microsoft.com/office/drawing/2014/main" id="{84EDB257-28CF-422F-AE6A-B99E3FE811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881974" y="1174396"/>
              <a:ext cx="5290997" cy="5290997"/>
            </a:xfrm>
            <a:prstGeom prst="ellipse">
              <a:avLst/>
            </a:prstGeom>
            <a:solidFill>
              <a:schemeClr val="accent2">
                <a:alpha val="30000"/>
              </a:schemeClr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596" name="Oval 403">
            <a:extLst>
              <a:ext uri="{FF2B5EF4-FFF2-40B4-BE49-F238E27FC236}">
                <a16:creationId xmlns:a16="http://schemas.microsoft.com/office/drawing/2014/main" id="{FFFEB18F-F81F-4CED-BE64-EB888A77C3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4350" y="2762501"/>
            <a:ext cx="3744592" cy="3744592"/>
          </a:xfrm>
          <a:prstGeom prst="ellipse">
            <a:avLst/>
          </a:prstGeom>
          <a:solidFill>
            <a:schemeClr val="tx1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760EDC9-1E3D-B71D-C341-CFB0CFE4C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591" y="3404608"/>
            <a:ext cx="3520789" cy="2666087"/>
          </a:xfrm>
        </p:spPr>
        <p:txBody>
          <a:bodyPr>
            <a:normAutofit/>
          </a:bodyPr>
          <a:lstStyle/>
          <a:p>
            <a:pPr algn="ctr"/>
            <a:r>
              <a:rPr lang="fr-FR" dirty="0" err="1">
                <a:solidFill>
                  <a:schemeClr val="bg1"/>
                </a:solidFill>
              </a:rPr>
              <a:t>What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is</a:t>
            </a:r>
            <a:r>
              <a:rPr lang="fr-FR" dirty="0">
                <a:solidFill>
                  <a:schemeClr val="bg1"/>
                </a:solidFill>
              </a:rPr>
              <a:t> </a:t>
            </a:r>
            <a:r>
              <a:rPr lang="fr-FR" dirty="0" err="1">
                <a:solidFill>
                  <a:schemeClr val="bg1"/>
                </a:solidFill>
              </a:rPr>
              <a:t>Monolithic</a:t>
            </a:r>
            <a:r>
              <a:rPr lang="fr-FR" dirty="0">
                <a:solidFill>
                  <a:schemeClr val="bg1"/>
                </a:solidFill>
              </a:rPr>
              <a:t> Architecture</a:t>
            </a:r>
          </a:p>
        </p:txBody>
      </p:sp>
      <p:grpSp>
        <p:nvGrpSpPr>
          <p:cNvPr id="406" name="Graphic 190">
            <a:extLst>
              <a:ext uri="{FF2B5EF4-FFF2-40B4-BE49-F238E27FC236}">
                <a16:creationId xmlns:a16="http://schemas.microsoft.com/office/drawing/2014/main" id="{00E015F5-1A99-4E40-BC3D-7707802996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3117" y="1193254"/>
            <a:ext cx="1291642" cy="429215"/>
            <a:chOff x="2504802" y="1755501"/>
            <a:chExt cx="1598829" cy="531293"/>
          </a:xfrm>
          <a:solidFill>
            <a:schemeClr val="bg1"/>
          </a:solidFill>
        </p:grpSpPr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3FE6F571-2BB7-46DA-A3D9-B32ADDC16A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2113855"/>
              <a:ext cx="1598614" cy="172939"/>
            </a:xfrm>
            <a:custGeom>
              <a:avLst/>
              <a:gdLst>
                <a:gd name="connsiteX0" fmla="*/ 1248648 w 1598614"/>
                <a:gd name="connsiteY0" fmla="*/ 172939 h 172939"/>
                <a:gd name="connsiteX1" fmla="*/ 1123031 w 1598614"/>
                <a:gd name="connsiteY1" fmla="*/ 92708 h 172939"/>
                <a:gd name="connsiteX2" fmla="*/ 1024085 w 1598614"/>
                <a:gd name="connsiteY2" fmla="*/ 29469 h 172939"/>
                <a:gd name="connsiteX3" fmla="*/ 925140 w 1598614"/>
                <a:gd name="connsiteY3" fmla="*/ 92708 h 172939"/>
                <a:gd name="connsiteX4" fmla="*/ 799522 w 1598614"/>
                <a:gd name="connsiteY4" fmla="*/ 172939 h 172939"/>
                <a:gd name="connsiteX5" fmla="*/ 799522 w 1598614"/>
                <a:gd name="connsiteY5" fmla="*/ 172939 h 172939"/>
                <a:gd name="connsiteX6" fmla="*/ 673905 w 1598614"/>
                <a:gd name="connsiteY6" fmla="*/ 92708 h 172939"/>
                <a:gd name="connsiteX7" fmla="*/ 574959 w 1598614"/>
                <a:gd name="connsiteY7" fmla="*/ 29469 h 172939"/>
                <a:gd name="connsiteX8" fmla="*/ 476014 w 1598614"/>
                <a:gd name="connsiteY8" fmla="*/ 92708 h 172939"/>
                <a:gd name="connsiteX9" fmla="*/ 350396 w 1598614"/>
                <a:gd name="connsiteY9" fmla="*/ 172939 h 172939"/>
                <a:gd name="connsiteX10" fmla="*/ 224778 w 1598614"/>
                <a:gd name="connsiteY10" fmla="*/ 92708 h 172939"/>
                <a:gd name="connsiteX11" fmla="*/ 125833 w 1598614"/>
                <a:gd name="connsiteY11" fmla="*/ 29469 h 172939"/>
                <a:gd name="connsiteX12" fmla="*/ 26887 w 1598614"/>
                <a:gd name="connsiteY12" fmla="*/ 92708 h 172939"/>
                <a:gd name="connsiteX13" fmla="*/ 0 w 1598614"/>
                <a:gd name="connsiteY13" fmla="*/ 80232 h 172939"/>
                <a:gd name="connsiteX14" fmla="*/ 125618 w 1598614"/>
                <a:gd name="connsiteY14" fmla="*/ 0 h 172939"/>
                <a:gd name="connsiteX15" fmla="*/ 251235 w 1598614"/>
                <a:gd name="connsiteY15" fmla="*/ 80232 h 172939"/>
                <a:gd name="connsiteX16" fmla="*/ 350181 w 1598614"/>
                <a:gd name="connsiteY16" fmla="*/ 143471 h 172939"/>
                <a:gd name="connsiteX17" fmla="*/ 449126 w 1598614"/>
                <a:gd name="connsiteY17" fmla="*/ 80232 h 172939"/>
                <a:gd name="connsiteX18" fmla="*/ 574744 w 1598614"/>
                <a:gd name="connsiteY18" fmla="*/ 0 h 172939"/>
                <a:gd name="connsiteX19" fmla="*/ 700362 w 1598614"/>
                <a:gd name="connsiteY19" fmla="*/ 80232 h 172939"/>
                <a:gd name="connsiteX20" fmla="*/ 799307 w 1598614"/>
                <a:gd name="connsiteY20" fmla="*/ 143471 h 172939"/>
                <a:gd name="connsiteX21" fmla="*/ 799307 w 1598614"/>
                <a:gd name="connsiteY21" fmla="*/ 143471 h 172939"/>
                <a:gd name="connsiteX22" fmla="*/ 898253 w 1598614"/>
                <a:gd name="connsiteY22" fmla="*/ 80232 h 172939"/>
                <a:gd name="connsiteX23" fmla="*/ 1023870 w 1598614"/>
                <a:gd name="connsiteY23" fmla="*/ 0 h 172939"/>
                <a:gd name="connsiteX24" fmla="*/ 1149488 w 1598614"/>
                <a:gd name="connsiteY24" fmla="*/ 80232 h 172939"/>
                <a:gd name="connsiteX25" fmla="*/ 1248433 w 1598614"/>
                <a:gd name="connsiteY25" fmla="*/ 143471 h 172939"/>
                <a:gd name="connsiteX26" fmla="*/ 1347379 w 1598614"/>
                <a:gd name="connsiteY26" fmla="*/ 80232 h 172939"/>
                <a:gd name="connsiteX27" fmla="*/ 1472997 w 1598614"/>
                <a:gd name="connsiteY27" fmla="*/ 0 h 172939"/>
                <a:gd name="connsiteX28" fmla="*/ 1598614 w 1598614"/>
                <a:gd name="connsiteY28" fmla="*/ 80232 h 172939"/>
                <a:gd name="connsiteX29" fmla="*/ 1571942 w 1598614"/>
                <a:gd name="connsiteY29" fmla="*/ 92708 h 172939"/>
                <a:gd name="connsiteX30" fmla="*/ 1472997 w 1598614"/>
                <a:gd name="connsiteY30" fmla="*/ 29469 h 172939"/>
                <a:gd name="connsiteX31" fmla="*/ 1374051 w 1598614"/>
                <a:gd name="connsiteY31" fmla="*/ 92708 h 172939"/>
                <a:gd name="connsiteX32" fmla="*/ 1248648 w 1598614"/>
                <a:gd name="connsiteY32" fmla="*/ 172939 h 172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614" h="172939">
                  <a:moveTo>
                    <a:pt x="1248648" y="172939"/>
                  </a:moveTo>
                  <a:cubicBezTo>
                    <a:pt x="1194229" y="172939"/>
                    <a:pt x="1146046" y="142180"/>
                    <a:pt x="1123031" y="92708"/>
                  </a:cubicBezTo>
                  <a:cubicBezTo>
                    <a:pt x="1104962" y="53775"/>
                    <a:pt x="1067105" y="29469"/>
                    <a:pt x="1024085" y="29469"/>
                  </a:cubicBezTo>
                  <a:cubicBezTo>
                    <a:pt x="981066" y="29469"/>
                    <a:pt x="943208" y="53775"/>
                    <a:pt x="925140" y="92708"/>
                  </a:cubicBezTo>
                  <a:cubicBezTo>
                    <a:pt x="902124" y="142180"/>
                    <a:pt x="853942" y="172939"/>
                    <a:pt x="799522" y="172939"/>
                  </a:cubicBezTo>
                  <a:cubicBezTo>
                    <a:pt x="799522" y="172939"/>
                    <a:pt x="799522" y="172939"/>
                    <a:pt x="799522" y="172939"/>
                  </a:cubicBezTo>
                  <a:cubicBezTo>
                    <a:pt x="744887" y="172939"/>
                    <a:pt x="696920" y="142180"/>
                    <a:pt x="673905" y="92708"/>
                  </a:cubicBezTo>
                  <a:cubicBezTo>
                    <a:pt x="655836" y="53775"/>
                    <a:pt x="617979" y="29469"/>
                    <a:pt x="574959" y="29469"/>
                  </a:cubicBezTo>
                  <a:cubicBezTo>
                    <a:pt x="531939" y="29469"/>
                    <a:pt x="494082" y="53775"/>
                    <a:pt x="476014" y="92708"/>
                  </a:cubicBezTo>
                  <a:cubicBezTo>
                    <a:pt x="452998" y="142180"/>
                    <a:pt x="405031" y="172939"/>
                    <a:pt x="350396" y="172939"/>
                  </a:cubicBezTo>
                  <a:cubicBezTo>
                    <a:pt x="295976" y="172939"/>
                    <a:pt x="247794" y="142180"/>
                    <a:pt x="224778" y="92708"/>
                  </a:cubicBezTo>
                  <a:cubicBezTo>
                    <a:pt x="206710" y="53775"/>
                    <a:pt x="168853" y="29469"/>
                    <a:pt x="125833" y="29469"/>
                  </a:cubicBezTo>
                  <a:cubicBezTo>
                    <a:pt x="82813" y="29469"/>
                    <a:pt x="44956" y="53775"/>
                    <a:pt x="26887" y="92708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268" y="30759"/>
                    <a:pt x="969235" y="0"/>
                    <a:pt x="1023870" y="0"/>
                  </a:cubicBezTo>
                  <a:cubicBezTo>
                    <a:pt x="1078505" y="0"/>
                    <a:pt x="1126472" y="30759"/>
                    <a:pt x="1149488" y="80232"/>
                  </a:cubicBezTo>
                  <a:cubicBezTo>
                    <a:pt x="1167556" y="119165"/>
                    <a:pt x="1205414" y="143471"/>
                    <a:pt x="1248433" y="143471"/>
                  </a:cubicBezTo>
                  <a:cubicBezTo>
                    <a:pt x="1291453" y="143471"/>
                    <a:pt x="1329311" y="119165"/>
                    <a:pt x="1347379" y="80232"/>
                  </a:cubicBezTo>
                  <a:cubicBezTo>
                    <a:pt x="1370394" y="30759"/>
                    <a:pt x="1418361" y="0"/>
                    <a:pt x="1472997" y="0"/>
                  </a:cubicBezTo>
                  <a:cubicBezTo>
                    <a:pt x="1527632" y="0"/>
                    <a:pt x="1575814" y="30759"/>
                    <a:pt x="1598614" y="80232"/>
                  </a:cubicBezTo>
                  <a:lnTo>
                    <a:pt x="1571942" y="92708"/>
                  </a:lnTo>
                  <a:cubicBezTo>
                    <a:pt x="1553874" y="53775"/>
                    <a:pt x="1515801" y="29469"/>
                    <a:pt x="1472997" y="29469"/>
                  </a:cubicBezTo>
                  <a:cubicBezTo>
                    <a:pt x="1429977" y="29469"/>
                    <a:pt x="1392119" y="53775"/>
                    <a:pt x="1374051" y="92708"/>
                  </a:cubicBezTo>
                  <a:cubicBezTo>
                    <a:pt x="1351251" y="142180"/>
                    <a:pt x="1303069" y="172939"/>
                    <a:pt x="1248648" y="172939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A905CC16-753C-4B9F-B3E2-C456795AE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04802" y="1755501"/>
              <a:ext cx="1598829" cy="172724"/>
            </a:xfrm>
            <a:custGeom>
              <a:avLst/>
              <a:gdLst>
                <a:gd name="connsiteX0" fmla="*/ 1248648 w 1598829"/>
                <a:gd name="connsiteY0" fmla="*/ 172724 h 172724"/>
                <a:gd name="connsiteX1" fmla="*/ 1123031 w 1598829"/>
                <a:gd name="connsiteY1" fmla="*/ 92492 h 172724"/>
                <a:gd name="connsiteX2" fmla="*/ 1024085 w 1598829"/>
                <a:gd name="connsiteY2" fmla="*/ 29253 h 172724"/>
                <a:gd name="connsiteX3" fmla="*/ 925140 w 1598829"/>
                <a:gd name="connsiteY3" fmla="*/ 92492 h 172724"/>
                <a:gd name="connsiteX4" fmla="*/ 799522 w 1598829"/>
                <a:gd name="connsiteY4" fmla="*/ 172724 h 172724"/>
                <a:gd name="connsiteX5" fmla="*/ 799522 w 1598829"/>
                <a:gd name="connsiteY5" fmla="*/ 172724 h 172724"/>
                <a:gd name="connsiteX6" fmla="*/ 673905 w 1598829"/>
                <a:gd name="connsiteY6" fmla="*/ 92492 h 172724"/>
                <a:gd name="connsiteX7" fmla="*/ 574959 w 1598829"/>
                <a:gd name="connsiteY7" fmla="*/ 29253 h 172724"/>
                <a:gd name="connsiteX8" fmla="*/ 476014 w 1598829"/>
                <a:gd name="connsiteY8" fmla="*/ 92492 h 172724"/>
                <a:gd name="connsiteX9" fmla="*/ 350396 w 1598829"/>
                <a:gd name="connsiteY9" fmla="*/ 172724 h 172724"/>
                <a:gd name="connsiteX10" fmla="*/ 224778 w 1598829"/>
                <a:gd name="connsiteY10" fmla="*/ 92492 h 172724"/>
                <a:gd name="connsiteX11" fmla="*/ 125833 w 1598829"/>
                <a:gd name="connsiteY11" fmla="*/ 29253 h 172724"/>
                <a:gd name="connsiteX12" fmla="*/ 26887 w 1598829"/>
                <a:gd name="connsiteY12" fmla="*/ 92492 h 172724"/>
                <a:gd name="connsiteX13" fmla="*/ 0 w 1598829"/>
                <a:gd name="connsiteY13" fmla="*/ 80232 h 172724"/>
                <a:gd name="connsiteX14" fmla="*/ 125618 w 1598829"/>
                <a:gd name="connsiteY14" fmla="*/ 0 h 172724"/>
                <a:gd name="connsiteX15" fmla="*/ 251235 w 1598829"/>
                <a:gd name="connsiteY15" fmla="*/ 80232 h 172724"/>
                <a:gd name="connsiteX16" fmla="*/ 350181 w 1598829"/>
                <a:gd name="connsiteY16" fmla="*/ 143471 h 172724"/>
                <a:gd name="connsiteX17" fmla="*/ 449126 w 1598829"/>
                <a:gd name="connsiteY17" fmla="*/ 80232 h 172724"/>
                <a:gd name="connsiteX18" fmla="*/ 574744 w 1598829"/>
                <a:gd name="connsiteY18" fmla="*/ 0 h 172724"/>
                <a:gd name="connsiteX19" fmla="*/ 700362 w 1598829"/>
                <a:gd name="connsiteY19" fmla="*/ 80232 h 172724"/>
                <a:gd name="connsiteX20" fmla="*/ 799307 w 1598829"/>
                <a:gd name="connsiteY20" fmla="*/ 143471 h 172724"/>
                <a:gd name="connsiteX21" fmla="*/ 799307 w 1598829"/>
                <a:gd name="connsiteY21" fmla="*/ 143471 h 172724"/>
                <a:gd name="connsiteX22" fmla="*/ 898253 w 1598829"/>
                <a:gd name="connsiteY22" fmla="*/ 80232 h 172724"/>
                <a:gd name="connsiteX23" fmla="*/ 1024085 w 1598829"/>
                <a:gd name="connsiteY23" fmla="*/ 0 h 172724"/>
                <a:gd name="connsiteX24" fmla="*/ 1149703 w 1598829"/>
                <a:gd name="connsiteY24" fmla="*/ 80232 h 172724"/>
                <a:gd name="connsiteX25" fmla="*/ 1248648 w 1598829"/>
                <a:gd name="connsiteY25" fmla="*/ 143471 h 172724"/>
                <a:gd name="connsiteX26" fmla="*/ 1347594 w 1598829"/>
                <a:gd name="connsiteY26" fmla="*/ 80232 h 172724"/>
                <a:gd name="connsiteX27" fmla="*/ 1473212 w 1598829"/>
                <a:gd name="connsiteY27" fmla="*/ 0 h 172724"/>
                <a:gd name="connsiteX28" fmla="*/ 1598829 w 1598829"/>
                <a:gd name="connsiteY28" fmla="*/ 80232 h 172724"/>
                <a:gd name="connsiteX29" fmla="*/ 1572157 w 1598829"/>
                <a:gd name="connsiteY29" fmla="*/ 92492 h 172724"/>
                <a:gd name="connsiteX30" fmla="*/ 1473212 w 1598829"/>
                <a:gd name="connsiteY30" fmla="*/ 29253 h 172724"/>
                <a:gd name="connsiteX31" fmla="*/ 1374266 w 1598829"/>
                <a:gd name="connsiteY31" fmla="*/ 92492 h 172724"/>
                <a:gd name="connsiteX32" fmla="*/ 1248648 w 1598829"/>
                <a:gd name="connsiteY32" fmla="*/ 172724 h 17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598829" h="172724">
                  <a:moveTo>
                    <a:pt x="1248648" y="172724"/>
                  </a:moveTo>
                  <a:cubicBezTo>
                    <a:pt x="1194229" y="172724"/>
                    <a:pt x="1146046" y="141965"/>
                    <a:pt x="1123031" y="92492"/>
                  </a:cubicBezTo>
                  <a:cubicBezTo>
                    <a:pt x="1104962" y="53560"/>
                    <a:pt x="1067105" y="29253"/>
                    <a:pt x="1024085" y="29253"/>
                  </a:cubicBezTo>
                  <a:cubicBezTo>
                    <a:pt x="981066" y="29253"/>
                    <a:pt x="943208" y="53560"/>
                    <a:pt x="925140" y="92492"/>
                  </a:cubicBezTo>
                  <a:cubicBezTo>
                    <a:pt x="902124" y="141965"/>
                    <a:pt x="853942" y="172724"/>
                    <a:pt x="799522" y="172724"/>
                  </a:cubicBezTo>
                  <a:cubicBezTo>
                    <a:pt x="799522" y="172724"/>
                    <a:pt x="799522" y="172724"/>
                    <a:pt x="799522" y="172724"/>
                  </a:cubicBezTo>
                  <a:cubicBezTo>
                    <a:pt x="744887" y="172724"/>
                    <a:pt x="696920" y="141965"/>
                    <a:pt x="673905" y="92492"/>
                  </a:cubicBezTo>
                  <a:cubicBezTo>
                    <a:pt x="655836" y="53560"/>
                    <a:pt x="617979" y="29253"/>
                    <a:pt x="574959" y="29253"/>
                  </a:cubicBezTo>
                  <a:cubicBezTo>
                    <a:pt x="531939" y="29253"/>
                    <a:pt x="494082" y="53560"/>
                    <a:pt x="476014" y="92492"/>
                  </a:cubicBezTo>
                  <a:cubicBezTo>
                    <a:pt x="452998" y="141965"/>
                    <a:pt x="405031" y="172724"/>
                    <a:pt x="350396" y="172724"/>
                  </a:cubicBezTo>
                  <a:cubicBezTo>
                    <a:pt x="295976" y="172724"/>
                    <a:pt x="247794" y="141965"/>
                    <a:pt x="224778" y="92492"/>
                  </a:cubicBezTo>
                  <a:cubicBezTo>
                    <a:pt x="206710" y="53560"/>
                    <a:pt x="168853" y="29253"/>
                    <a:pt x="125833" y="29253"/>
                  </a:cubicBezTo>
                  <a:cubicBezTo>
                    <a:pt x="82813" y="29253"/>
                    <a:pt x="44956" y="53560"/>
                    <a:pt x="26887" y="92492"/>
                  </a:cubicBezTo>
                  <a:lnTo>
                    <a:pt x="0" y="80232"/>
                  </a:lnTo>
                  <a:cubicBezTo>
                    <a:pt x="23016" y="30759"/>
                    <a:pt x="70983" y="0"/>
                    <a:pt x="125618" y="0"/>
                  </a:cubicBezTo>
                  <a:cubicBezTo>
                    <a:pt x="180253" y="0"/>
                    <a:pt x="228220" y="30759"/>
                    <a:pt x="251235" y="80232"/>
                  </a:cubicBezTo>
                  <a:cubicBezTo>
                    <a:pt x="269304" y="119165"/>
                    <a:pt x="307376" y="143471"/>
                    <a:pt x="350181" y="143471"/>
                  </a:cubicBezTo>
                  <a:cubicBezTo>
                    <a:pt x="393201" y="143471"/>
                    <a:pt x="431058" y="119165"/>
                    <a:pt x="449126" y="80232"/>
                  </a:cubicBezTo>
                  <a:cubicBezTo>
                    <a:pt x="472142" y="30759"/>
                    <a:pt x="520324" y="0"/>
                    <a:pt x="574744" y="0"/>
                  </a:cubicBezTo>
                  <a:cubicBezTo>
                    <a:pt x="629164" y="0"/>
                    <a:pt x="677346" y="30759"/>
                    <a:pt x="700362" y="80232"/>
                  </a:cubicBezTo>
                  <a:cubicBezTo>
                    <a:pt x="718430" y="119165"/>
                    <a:pt x="756287" y="143471"/>
                    <a:pt x="799307" y="143471"/>
                  </a:cubicBezTo>
                  <a:lnTo>
                    <a:pt x="799307" y="143471"/>
                  </a:lnTo>
                  <a:cubicBezTo>
                    <a:pt x="842327" y="143471"/>
                    <a:pt x="880184" y="119165"/>
                    <a:pt x="898253" y="80232"/>
                  </a:cubicBezTo>
                  <a:cubicBezTo>
                    <a:pt x="921483" y="30759"/>
                    <a:pt x="969450" y="0"/>
                    <a:pt x="1024085" y="0"/>
                  </a:cubicBezTo>
                  <a:cubicBezTo>
                    <a:pt x="1078720" y="0"/>
                    <a:pt x="1126688" y="30759"/>
                    <a:pt x="1149703" y="80232"/>
                  </a:cubicBezTo>
                  <a:cubicBezTo>
                    <a:pt x="1167771" y="119165"/>
                    <a:pt x="1205629" y="143471"/>
                    <a:pt x="1248648" y="143471"/>
                  </a:cubicBezTo>
                  <a:cubicBezTo>
                    <a:pt x="1291668" y="143471"/>
                    <a:pt x="1329526" y="119165"/>
                    <a:pt x="1347594" y="80232"/>
                  </a:cubicBezTo>
                  <a:cubicBezTo>
                    <a:pt x="1370610" y="30759"/>
                    <a:pt x="1418792" y="0"/>
                    <a:pt x="1473212" y="0"/>
                  </a:cubicBezTo>
                  <a:cubicBezTo>
                    <a:pt x="1527847" y="0"/>
                    <a:pt x="1576029" y="30759"/>
                    <a:pt x="1598829" y="80232"/>
                  </a:cubicBezTo>
                  <a:lnTo>
                    <a:pt x="1572157" y="92492"/>
                  </a:lnTo>
                  <a:cubicBezTo>
                    <a:pt x="1554089" y="53560"/>
                    <a:pt x="1516016" y="29253"/>
                    <a:pt x="1473212" y="29253"/>
                  </a:cubicBezTo>
                  <a:cubicBezTo>
                    <a:pt x="1430192" y="29253"/>
                    <a:pt x="1392335" y="53560"/>
                    <a:pt x="1374266" y="92492"/>
                  </a:cubicBezTo>
                  <a:cubicBezTo>
                    <a:pt x="1351251" y="141965"/>
                    <a:pt x="1303069" y="172724"/>
                    <a:pt x="1248648" y="172724"/>
                  </a:cubicBezTo>
                  <a:close/>
                </a:path>
              </a:pathLst>
            </a:custGeom>
            <a:grpFill/>
            <a:ln w="2149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597" name="Graphic 4">
            <a:extLst>
              <a:ext uri="{FF2B5EF4-FFF2-40B4-BE49-F238E27FC236}">
                <a16:creationId xmlns:a16="http://schemas.microsoft.com/office/drawing/2014/main" id="{5468B3A9-705E-43C3-A742-0619B0D8F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80915" y="4748271"/>
            <a:ext cx="1330536" cy="1330521"/>
            <a:chOff x="5734037" y="3067039"/>
            <a:chExt cx="724483" cy="724489"/>
          </a:xfrm>
          <a:solidFill>
            <a:schemeClr val="bg1"/>
          </a:solidFill>
        </p:grpSpPr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29D439AD-5D67-497C-B831-D17FC3E59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067039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3F54BF2-C71C-45C5-9408-3B5E011B0F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2BBABE17-DB56-44AB-934B-63C07C79F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CB483D20-A128-4076-AF54-88646172B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E5EFA818-FDDA-49E9-B11F-E9DC1854A9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EA1F8728-F8F7-4828-A718-A15E7663EA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8DA1F73F-AA1D-41D7-BAAB-292FD94A3E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D9441DEA-C85E-4B9C-A48D-8437854C4C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26284"/>
              <a:ext cx="14192" cy="14097"/>
            </a:xfrm>
            <a:custGeom>
              <a:avLst/>
              <a:gdLst>
                <a:gd name="connsiteX0" fmla="*/ 14192 w 14192"/>
                <a:gd name="connsiteY0" fmla="*/ 7049 h 14097"/>
                <a:gd name="connsiteX1" fmla="*/ 7144 w 14192"/>
                <a:gd name="connsiteY1" fmla="*/ 14097 h 14097"/>
                <a:gd name="connsiteX2" fmla="*/ 0 w 14192"/>
                <a:gd name="connsiteY2" fmla="*/ 7049 h 14097"/>
                <a:gd name="connsiteX3" fmla="*/ 7049 w 14192"/>
                <a:gd name="connsiteY3" fmla="*/ 0 h 14097"/>
                <a:gd name="connsiteX4" fmla="*/ 14192 w 14192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15EBAA20-1368-4495-8D7C-820FAD8ECF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2628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0FB92591-626C-4D2B-A3E6-EC8742D67B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D392448D-513F-4528-9D8D-A151982041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1946BAE-1546-4EA4-A108-A799BF5D2C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42A8EC93-6A35-4D37-A8CB-59362BF875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12628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8 w 14097"/>
                <a:gd name="connsiteY1" fmla="*/ 14097 h 14097"/>
                <a:gd name="connsiteX2" fmla="*/ 0 w 14097"/>
                <a:gd name="connsiteY2" fmla="*/ 7049 h 14097"/>
                <a:gd name="connsiteX3" fmla="*/ 7048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AFC3ECA2-E914-4D83-ABF9-B9FFD96E92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2628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712B1108-9AAC-4F10-A64F-0D6963E518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18543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284CDA0C-B2AB-4791-83B1-C053C061D6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F857BF6B-E0CA-49C0-8827-B44CE8B928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6D7B06A7-ADDF-4F27-B11F-08422FC180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B0DA6C-71D7-4FCB-AE4C-035E0ADB5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EB078173-ADFB-480D-91A4-4D71C0109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18543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AAA4027A-C97B-4C9A-B04C-EBE21122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18543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C06DA92D-C6D0-4C7D-98CF-D9576912EB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24467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D6601653-3941-4C9B-BD39-62EECE23AE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244677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C4A394-4FFE-4BFE-9A59-2B624E0711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EB4EABA5-FDCF-4F6F-8FF1-6FDFF50580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10F3C940-2320-488A-B24C-AB0A4FB539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F525BA82-37D8-47ED-AFF6-AE57124A4E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24467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C2D78955-C80F-4DA3-83AA-D28A5A6FAD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244677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C23DAAC-7C06-4012-8CBB-8E3126B68B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03829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60D19F80-DC80-49EC-8EDD-7889092C18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11F50BB3-EA39-4693-BAE1-1101EF0A41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00EFD45B-69A8-47F6-A5BF-779F7EB49F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9E53C464-7272-4EBC-830B-CB29A9698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B6BF10CE-C2AD-487A-9402-8D5C746ECF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1064C7FE-F8EB-47EF-97FA-348A520599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A991C553-06A1-4F26-BBBC-80F7E11E7A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363074"/>
              <a:ext cx="14192" cy="14097"/>
            </a:xfrm>
            <a:custGeom>
              <a:avLst/>
              <a:gdLst>
                <a:gd name="connsiteX0" fmla="*/ 14192 w 14192"/>
                <a:gd name="connsiteY0" fmla="*/ 7048 h 14097"/>
                <a:gd name="connsiteX1" fmla="*/ 7144 w 14192"/>
                <a:gd name="connsiteY1" fmla="*/ 14097 h 14097"/>
                <a:gd name="connsiteX2" fmla="*/ 0 w 14192"/>
                <a:gd name="connsiteY2" fmla="*/ 7048 h 14097"/>
                <a:gd name="connsiteX3" fmla="*/ 7049 w 14192"/>
                <a:gd name="connsiteY3" fmla="*/ 0 h 14097"/>
                <a:gd name="connsiteX4" fmla="*/ 14192 w 14192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7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BCE9C081-2191-4C84-956E-F106BB015C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292F6F03-BC34-40C6-8F17-7A169CD72F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A5101B80-7351-4F0F-AB7D-3E40B4D266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0570EE1D-95AC-4660-8E96-7C8A36FEB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385D9A56-2D15-4E0A-B981-E168F09064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363074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8 w 14097"/>
                <a:gd name="connsiteY1" fmla="*/ 14097 h 14097"/>
                <a:gd name="connsiteX2" fmla="*/ 0 w 14097"/>
                <a:gd name="connsiteY2" fmla="*/ 7048 h 14097"/>
                <a:gd name="connsiteX3" fmla="*/ 7048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28D0BA2F-9273-4EAA-AD17-C4EFE1140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12CC54E-7976-4DC9-984C-45C2A23A72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2222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C8A3FC72-9FF9-41F6-97E0-45A0FEE946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48918C16-C9B6-40D5-93A0-DB547B644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A05612C6-4858-4854-A3D3-90CF1E1C75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E88D77-C726-4008-849C-DA7361F885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24CFE7CA-C955-4365-90C3-6272CB9A3C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38B43FC8-B81C-490A-A346-4C6235DA8A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214D0221-0C97-4C71-B535-7506956EF8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067039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6953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ED0C44EA-BD25-49A3-9EB8-9D8DED7C19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A3C9CCF2-15CC-4F7D-87F5-7FFEBAC9C2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9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8AA321D8-1D2C-472C-A2DB-EBB74498DD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724680C1-4BB5-45DB-A558-82514418CF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6953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048" y="0"/>
                    <a:pt x="6953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94F4CEF-82DD-4CFB-8EE3-4AB115F6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067039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4F186C9C-C620-4426-A674-E40F808F66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26281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8929942C-BA3F-40EF-94DD-4A5C22C5B7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234974B-3555-465B-95A7-1C63CE7386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0E38F9FD-48AC-4C3E-9E75-D1C0B555E0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AA72E26-5C3D-4231-9042-E00AE43E80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26281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684433D-3C9E-4C19-A801-D51CF3064F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2628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DADB0C3D-A021-4F40-93B3-76B61334FD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185433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41781C18-F408-401D-8A86-99FFBB9895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D958D9F-E4B0-48B1-ADA4-3053AFB5D9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43EFCD46-F0FB-499C-81B9-3508FE5C8C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2B6A130F-CB85-4BDA-8DDF-8DAAB2F7D0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18543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359DA40-CA94-4B1F-9BE6-C800BEEC77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185432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73304FCD-8DAD-4BC8-A16E-84DDCA07FF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244676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BCB4864C-8F67-4BE7-89CC-664EA25EC5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845F543D-67FC-4640-A2A1-69DA6D0528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BDB2A9C-60E5-4F7E-BA2B-4DD1595FB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72B10DA2-D88E-4952-BDB5-102E61B4B2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244676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AC5F5BED-3698-4F52-9977-D8CA2DC03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24467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E19CCEBC-AD20-45B2-A751-42B40BB31C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03829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A978AD9-9A35-4B89-B3BC-61E54AD9EB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7D8C808-AFC9-42DD-B253-0048903791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EECD0BF1-7C64-407E-8306-4C447B1D32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953B0F94-AC35-4CB2-878D-1DC7D68BE9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08EA50C2-BB5F-4368-AA91-67B207C1AB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03829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DE45A7FE-0A45-45F6-8417-EBDA5A12D8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363072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DA8B8DC8-F88C-432E-A8C2-8D13FE874F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2C5430-233D-49F7-B852-181D2B2F61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76DB286F-9E15-441C-8697-57007B76C1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534DC0EE-15B7-44AE-A7DC-8B5E22688A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363072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FBE9900-F640-4248-9C4C-EDBE5E00AF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363074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FF04AF-F86B-49F8-AAB5-DA696591A1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69" y="342222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10DCFEA-4572-47A3-A6BE-7B21F5758C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BA42ED8E-CCC8-478F-9EF4-625B633071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5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146DF8F4-DF09-4E6C-887F-C9269E56A5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14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7FF3916E-5C82-4956-A88B-81BFAC91B8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0" y="342222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7E5CF7AE-ED45-4AB5-9AEB-56FC964BFA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0" y="34222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CFB132C-BEB1-4897-B1A4-97422811F6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481374"/>
              <a:ext cx="14192" cy="14096"/>
            </a:xfrm>
            <a:custGeom>
              <a:avLst/>
              <a:gdLst>
                <a:gd name="connsiteX0" fmla="*/ 14192 w 14192"/>
                <a:gd name="connsiteY0" fmla="*/ 7049 h 14096"/>
                <a:gd name="connsiteX1" fmla="*/ 7144 w 14192"/>
                <a:gd name="connsiteY1" fmla="*/ 14097 h 14096"/>
                <a:gd name="connsiteX2" fmla="*/ 0 w 14192"/>
                <a:gd name="connsiteY2" fmla="*/ 7049 h 14096"/>
                <a:gd name="connsiteX3" fmla="*/ 7049 w 14192"/>
                <a:gd name="connsiteY3" fmla="*/ 0 h 14096"/>
                <a:gd name="connsiteX4" fmla="*/ 14192 w 14192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9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1049"/>
                    <a:pt x="0" y="7049"/>
                  </a:cubicBezTo>
                  <a:cubicBezTo>
                    <a:pt x="0" y="3048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4EE49F21-E336-41BC-8256-85A9AB597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C62510EE-BDCD-4393-9AD7-2D0C9A722D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2420F94B-4F00-4C6C-97E3-BA5B5E6871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E712560A-A110-4132-85D5-21BBBFA8C8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D1E3102B-23D5-43AE-A67D-583AAA52B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481374"/>
              <a:ext cx="14097" cy="14097"/>
            </a:xfrm>
            <a:custGeom>
              <a:avLst/>
              <a:gdLst>
                <a:gd name="connsiteX0" fmla="*/ 14097 w 14097"/>
                <a:gd name="connsiteY0" fmla="*/ 7049 h 14097"/>
                <a:gd name="connsiteX1" fmla="*/ 7049 w 14097"/>
                <a:gd name="connsiteY1" fmla="*/ 14097 h 14097"/>
                <a:gd name="connsiteX2" fmla="*/ 0 w 14097"/>
                <a:gd name="connsiteY2" fmla="*/ 7049 h 14097"/>
                <a:gd name="connsiteX3" fmla="*/ 7049 w 14097"/>
                <a:gd name="connsiteY3" fmla="*/ 0 h 14097"/>
                <a:gd name="connsiteX4" fmla="*/ 14097 w 14097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9D5ABE4E-EB80-423C-BBCE-9C1B77D9B0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BEB8CCC5-38F5-4892-A00B-14B645BBDF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4062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8860175F-F7D5-4464-AD61-5B435528FE5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28C20B0-98AA-4A5B-8CE1-236A3F6CAA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8A56719F-13F0-4B75-8C04-DAACD8FD86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B30555DA-285C-4859-83DE-B16FF6DB13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7AF00E9-C8D6-41C4-9703-5468F51639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540620"/>
              <a:ext cx="14097" cy="14097"/>
            </a:xfrm>
            <a:custGeom>
              <a:avLst/>
              <a:gdLst>
                <a:gd name="connsiteX0" fmla="*/ 14097 w 14097"/>
                <a:gd name="connsiteY0" fmla="*/ 7048 h 14097"/>
                <a:gd name="connsiteX1" fmla="*/ 7049 w 14097"/>
                <a:gd name="connsiteY1" fmla="*/ 14097 h 14097"/>
                <a:gd name="connsiteX2" fmla="*/ 0 w 14097"/>
                <a:gd name="connsiteY2" fmla="*/ 7048 h 14097"/>
                <a:gd name="connsiteX3" fmla="*/ 7049 w 14097"/>
                <a:gd name="connsiteY3" fmla="*/ 0 h 14097"/>
                <a:gd name="connsiteX4" fmla="*/ 14097 w 14097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D07F88BD-A2E8-4F25-BB43-9372C6C9F3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4062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DFAE35DA-8283-4F4B-8C00-FF8EFE39B3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8" y="359977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4340DEBE-A255-48E2-B7B2-AE881651CE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FE968FB9-507A-4F2E-B346-15995081B1C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3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4DA99BD8-9C2B-46BF-AA27-ED405540D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0C84F67-D2C2-48DF-8537-DF99C60240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F5CAEB9A-26A6-4FBF-916B-19FC9B0BFC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59977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4DEDE1B-4819-4E4B-849E-330D7DF56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59977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C441B73E-F19C-4313-8F46-F600603B36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7" y="3659014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014FE805-EF51-4859-A6DF-CF75F9A0F5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2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624CF2A5-BD9E-4570-8560-063BC70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2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6BEC415C-7946-43B2-9AC8-348B6B5CD0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1B615AD5-3365-43D4-8E16-377A2A2F9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8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9D184DFD-DD33-491E-90FF-6E4ECA2668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3" y="3659014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B62FE1-0262-4B09-ABEA-8AA010137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4" y="365901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20C539C6-FAA9-4EBE-93D9-1F946E144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39" y="3718165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8C6EF3FF-09E5-4099-A49B-CA364A6E83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B3C5E06F-8F1E-4771-AAE4-B34B1D6A3D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4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38D5AE9-76CC-4AE4-B026-656EDCB01B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7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30F1A9B9-52AB-4527-BD4A-1802F7C960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29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46A57D78-C020-4EEF-971D-0C8802889A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74" y="3718165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8 w 14097"/>
                <a:gd name="connsiteY1" fmla="*/ 14097 h 14096"/>
                <a:gd name="connsiteX2" fmla="*/ 0 w 14097"/>
                <a:gd name="connsiteY2" fmla="*/ 7048 h 14096"/>
                <a:gd name="connsiteX3" fmla="*/ 7048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7666D7A3-5ABF-4EDE-A0C5-F2099B2D86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25" y="3718165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3BC460A-E0FF-4658-A2FD-A3AF4D51DF4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34040" y="3777410"/>
              <a:ext cx="14192" cy="14096"/>
            </a:xfrm>
            <a:custGeom>
              <a:avLst/>
              <a:gdLst>
                <a:gd name="connsiteX0" fmla="*/ 14192 w 14192"/>
                <a:gd name="connsiteY0" fmla="*/ 7048 h 14096"/>
                <a:gd name="connsiteX1" fmla="*/ 7144 w 14192"/>
                <a:gd name="connsiteY1" fmla="*/ 14097 h 14096"/>
                <a:gd name="connsiteX2" fmla="*/ 0 w 14192"/>
                <a:gd name="connsiteY2" fmla="*/ 7048 h 14096"/>
                <a:gd name="connsiteX3" fmla="*/ 7049 w 14192"/>
                <a:gd name="connsiteY3" fmla="*/ 0 h 14096"/>
                <a:gd name="connsiteX4" fmla="*/ 14192 w 14192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192" h="14096">
                  <a:moveTo>
                    <a:pt x="14192" y="7048"/>
                  </a:moveTo>
                  <a:cubicBezTo>
                    <a:pt x="14192" y="10954"/>
                    <a:pt x="11049" y="14097"/>
                    <a:pt x="7144" y="14097"/>
                  </a:cubicBezTo>
                  <a:cubicBezTo>
                    <a:pt x="3239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192" y="3143"/>
                    <a:pt x="14192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26467CC2-3AB3-4D37-8323-385B7399F7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793285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63A1F58-33CE-4EDF-B902-3F43F69DA2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852436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DDCFAB2F-7E88-4A57-999A-2506A1FE71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11683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571BEB66-3787-441F-BB54-80C05C6F13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970835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641DC095-611E-4979-8664-6C0EB878FC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30082" y="3777410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9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9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210B9ECF-D859-4919-A9D6-3208548F00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9231" y="3777408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FBC31D4-7E98-452C-8A87-822DE0432C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481374"/>
              <a:ext cx="14097" cy="14096"/>
            </a:xfrm>
            <a:custGeom>
              <a:avLst/>
              <a:gdLst>
                <a:gd name="connsiteX0" fmla="*/ 14097 w 14097"/>
                <a:gd name="connsiteY0" fmla="*/ 7049 h 14096"/>
                <a:gd name="connsiteX1" fmla="*/ 7049 w 14097"/>
                <a:gd name="connsiteY1" fmla="*/ 14097 h 14096"/>
                <a:gd name="connsiteX2" fmla="*/ 0 w 14097"/>
                <a:gd name="connsiteY2" fmla="*/ 7049 h 14096"/>
                <a:gd name="connsiteX3" fmla="*/ 7049 w 14097"/>
                <a:gd name="connsiteY3" fmla="*/ 0 h 14096"/>
                <a:gd name="connsiteX4" fmla="*/ 14097 w 14097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E302346C-F328-435B-87ED-447C6F8542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94F507E-9E94-432E-AE8A-A6CB2C5D05C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9 w 14096"/>
                <a:gd name="connsiteY1" fmla="*/ 14097 h 14096"/>
                <a:gd name="connsiteX2" fmla="*/ 0 w 14096"/>
                <a:gd name="connsiteY2" fmla="*/ 7049 h 14096"/>
                <a:gd name="connsiteX3" fmla="*/ 7049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1FFAC4F0-FD7F-4943-B60E-E276F8B23F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A8A5D871-92FD-43C3-BF94-0B524FA7D3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481374"/>
              <a:ext cx="14096" cy="14096"/>
            </a:xfrm>
            <a:custGeom>
              <a:avLst/>
              <a:gdLst>
                <a:gd name="connsiteX0" fmla="*/ 14097 w 14096"/>
                <a:gd name="connsiteY0" fmla="*/ 7049 h 14096"/>
                <a:gd name="connsiteX1" fmla="*/ 7048 w 14096"/>
                <a:gd name="connsiteY1" fmla="*/ 14097 h 14096"/>
                <a:gd name="connsiteX2" fmla="*/ 0 w 14096"/>
                <a:gd name="connsiteY2" fmla="*/ 7049 h 14096"/>
                <a:gd name="connsiteX3" fmla="*/ 7048 w 14096"/>
                <a:gd name="connsiteY3" fmla="*/ 0 h 14096"/>
                <a:gd name="connsiteX4" fmla="*/ 14097 w 14096"/>
                <a:gd name="connsiteY4" fmla="*/ 7049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9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9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6A79A241-1665-453E-ADD4-18892D4F85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481373"/>
              <a:ext cx="14096" cy="14097"/>
            </a:xfrm>
            <a:custGeom>
              <a:avLst/>
              <a:gdLst>
                <a:gd name="connsiteX0" fmla="*/ 14097 w 14096"/>
                <a:gd name="connsiteY0" fmla="*/ 7049 h 14097"/>
                <a:gd name="connsiteX1" fmla="*/ 7048 w 14096"/>
                <a:gd name="connsiteY1" fmla="*/ 14097 h 14097"/>
                <a:gd name="connsiteX2" fmla="*/ 0 w 14096"/>
                <a:gd name="connsiteY2" fmla="*/ 7049 h 14097"/>
                <a:gd name="connsiteX3" fmla="*/ 7048 w 14096"/>
                <a:gd name="connsiteY3" fmla="*/ 0 h 14097"/>
                <a:gd name="connsiteX4" fmla="*/ 14097 w 14096"/>
                <a:gd name="connsiteY4" fmla="*/ 7049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9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9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9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81EABE18-4189-4E07-93C9-9B76673E3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40622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658A0EE-6F09-4EF7-B5E7-F23A556BDA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40623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5EB019C-C95B-4DE3-BD17-DC20F8007A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406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2948B3ED-79C1-47C8-B712-0BFB5536C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4062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13387DB9-900B-422D-90F7-C5C7EB5D59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4063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8FDCCF3-E6D6-4CD0-9D47-02FE785C7A0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40631"/>
              <a:ext cx="14096" cy="14097"/>
            </a:xfrm>
            <a:custGeom>
              <a:avLst/>
              <a:gdLst>
                <a:gd name="connsiteX0" fmla="*/ 14097 w 14096"/>
                <a:gd name="connsiteY0" fmla="*/ 7048 h 14097"/>
                <a:gd name="connsiteX1" fmla="*/ 7048 w 14096"/>
                <a:gd name="connsiteY1" fmla="*/ 14097 h 14097"/>
                <a:gd name="connsiteX2" fmla="*/ 0 w 14096"/>
                <a:gd name="connsiteY2" fmla="*/ 7048 h 14097"/>
                <a:gd name="connsiteX3" fmla="*/ 7048 w 14096"/>
                <a:gd name="connsiteY3" fmla="*/ 0 h 14097"/>
                <a:gd name="connsiteX4" fmla="*/ 14097 w 14096"/>
                <a:gd name="connsiteY4" fmla="*/ 7048 h 14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7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BC14E8F6-33F6-47CE-9A24-EA71D71496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599781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F78CC38F-63FC-4552-B17B-8D79D3C8F8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89042823-A002-49CE-B03D-ED1291DC13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96EFC6CE-198B-489B-B1EE-72CE842628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599781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49FEA23D-54D9-45D7-9325-1E2F638C9C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599780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2DB04EE3-370F-49CE-BCFE-C2999C3CF2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59978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8BCBCC34-797D-41A8-8AD1-7E03E1BBFF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659026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AFF5C1F8-0EDE-4835-89E6-1FCB2EA395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171D504-6300-457C-AFCC-064DBB3FCC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62ACE739-C8C4-4495-B04C-C3AFC44811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F4771CD-CDCA-4FFE-8EF5-E42D1781E7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A10C0BFE-A8F9-4E21-9DFD-37A4D26C62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65902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4D8D4EF9-4EF7-4538-A4AE-439F9335EA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6" y="3718177"/>
              <a:ext cx="14097" cy="14096"/>
            </a:xfrm>
            <a:custGeom>
              <a:avLst/>
              <a:gdLst>
                <a:gd name="connsiteX0" fmla="*/ 14097 w 14097"/>
                <a:gd name="connsiteY0" fmla="*/ 7048 h 14096"/>
                <a:gd name="connsiteX1" fmla="*/ 7049 w 14097"/>
                <a:gd name="connsiteY1" fmla="*/ 14097 h 14096"/>
                <a:gd name="connsiteX2" fmla="*/ 0 w 14097"/>
                <a:gd name="connsiteY2" fmla="*/ 7048 h 14096"/>
                <a:gd name="connsiteX3" fmla="*/ 7049 w 14097"/>
                <a:gd name="connsiteY3" fmla="*/ 0 h 14096"/>
                <a:gd name="connsiteX4" fmla="*/ 14097 w 14097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7E0500AB-5662-43B9-95C2-2EC80CC54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7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984021AD-A6A2-4CDA-A953-72FBA7598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7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9 w 14096"/>
                <a:gd name="connsiteY1" fmla="*/ 14097 h 14096"/>
                <a:gd name="connsiteX2" fmla="*/ 0 w 14096"/>
                <a:gd name="connsiteY2" fmla="*/ 7048 h 14096"/>
                <a:gd name="connsiteX3" fmla="*/ 7049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9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9" y="0"/>
                  </a:cubicBezTo>
                  <a:cubicBezTo>
                    <a:pt x="10859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FD1FBF47-CAC8-4385-9DC7-C9BB6167EA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2" y="3718177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BAEE482-005F-4288-8D66-09EA246C45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68" y="3718172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858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2C5DCF49-33DE-4AFF-818E-42F59F2804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17" y="3718176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54"/>
                    <a:pt x="10954" y="14097"/>
                    <a:pt x="7048" y="14097"/>
                  </a:cubicBezTo>
                  <a:cubicBezTo>
                    <a:pt x="3143" y="14097"/>
                    <a:pt x="0" y="10954"/>
                    <a:pt x="0" y="7048"/>
                  </a:cubicBezTo>
                  <a:cubicBezTo>
                    <a:pt x="0" y="3143"/>
                    <a:pt x="3143" y="0"/>
                    <a:pt x="7048" y="0"/>
                  </a:cubicBezTo>
                  <a:cubicBezTo>
                    <a:pt x="10954" y="0"/>
                    <a:pt x="14097" y="3143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866903F3-208B-46D5-925B-254DC74291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148472" y="3777419"/>
              <a:ext cx="14097" cy="14099"/>
            </a:xfrm>
            <a:custGeom>
              <a:avLst/>
              <a:gdLst>
                <a:gd name="connsiteX0" fmla="*/ 14097 w 14097"/>
                <a:gd name="connsiteY0" fmla="*/ 7051 h 14099"/>
                <a:gd name="connsiteX1" fmla="*/ 7049 w 14097"/>
                <a:gd name="connsiteY1" fmla="*/ 14099 h 14099"/>
                <a:gd name="connsiteX2" fmla="*/ 0 w 14097"/>
                <a:gd name="connsiteY2" fmla="*/ 7051 h 14099"/>
                <a:gd name="connsiteX3" fmla="*/ 7049 w 14097"/>
                <a:gd name="connsiteY3" fmla="*/ 2 h 14099"/>
                <a:gd name="connsiteX4" fmla="*/ 14097 w 14097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7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2550D219-E342-4A38-BB89-575C1EE7A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07622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5B5485FC-95D0-4660-9594-2C9BD3B77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266868" y="377741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9 w 14096"/>
                <a:gd name="connsiteY1" fmla="*/ 14099 h 14099"/>
                <a:gd name="connsiteX2" fmla="*/ 0 w 14096"/>
                <a:gd name="connsiteY2" fmla="*/ 7051 h 14099"/>
                <a:gd name="connsiteX3" fmla="*/ 7049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9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9" y="2"/>
                  </a:cubicBezTo>
                  <a:cubicBezTo>
                    <a:pt x="10859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2EA358DA-C7E8-4DF8-B7D6-CC582956554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6024" y="3777383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954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7990E8BB-4369-4845-8436-A6F3FE1D1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85287" y="3777429"/>
              <a:ext cx="14096" cy="14099"/>
            </a:xfrm>
            <a:custGeom>
              <a:avLst/>
              <a:gdLst>
                <a:gd name="connsiteX0" fmla="*/ 14097 w 14096"/>
                <a:gd name="connsiteY0" fmla="*/ 7051 h 14099"/>
                <a:gd name="connsiteX1" fmla="*/ 7048 w 14096"/>
                <a:gd name="connsiteY1" fmla="*/ 14099 h 14099"/>
                <a:gd name="connsiteX2" fmla="*/ 0 w 14096"/>
                <a:gd name="connsiteY2" fmla="*/ 7051 h 14099"/>
                <a:gd name="connsiteX3" fmla="*/ 7048 w 14096"/>
                <a:gd name="connsiteY3" fmla="*/ 2 h 14099"/>
                <a:gd name="connsiteX4" fmla="*/ 14097 w 14096"/>
                <a:gd name="connsiteY4" fmla="*/ 7051 h 14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9">
                  <a:moveTo>
                    <a:pt x="14097" y="7051"/>
                  </a:moveTo>
                  <a:cubicBezTo>
                    <a:pt x="14097" y="10956"/>
                    <a:pt x="10954" y="14099"/>
                    <a:pt x="7048" y="14099"/>
                  </a:cubicBezTo>
                  <a:cubicBezTo>
                    <a:pt x="3143" y="14099"/>
                    <a:pt x="0" y="10956"/>
                    <a:pt x="0" y="7051"/>
                  </a:cubicBezTo>
                  <a:cubicBezTo>
                    <a:pt x="0" y="3145"/>
                    <a:pt x="3143" y="2"/>
                    <a:pt x="7048" y="2"/>
                  </a:cubicBezTo>
                  <a:cubicBezTo>
                    <a:pt x="10858" y="-93"/>
                    <a:pt x="14097" y="3145"/>
                    <a:pt x="14097" y="7051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D6C050C5-1951-434B-A7FE-D271E73F82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444424" y="3777424"/>
              <a:ext cx="14096" cy="14096"/>
            </a:xfrm>
            <a:custGeom>
              <a:avLst/>
              <a:gdLst>
                <a:gd name="connsiteX0" fmla="*/ 14097 w 14096"/>
                <a:gd name="connsiteY0" fmla="*/ 7048 h 14096"/>
                <a:gd name="connsiteX1" fmla="*/ 7048 w 14096"/>
                <a:gd name="connsiteY1" fmla="*/ 14097 h 14096"/>
                <a:gd name="connsiteX2" fmla="*/ 0 w 14096"/>
                <a:gd name="connsiteY2" fmla="*/ 7048 h 14096"/>
                <a:gd name="connsiteX3" fmla="*/ 7048 w 14096"/>
                <a:gd name="connsiteY3" fmla="*/ 0 h 14096"/>
                <a:gd name="connsiteX4" fmla="*/ 14097 w 14096"/>
                <a:gd name="connsiteY4" fmla="*/ 7048 h 14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6" h="14096">
                  <a:moveTo>
                    <a:pt x="14097" y="7048"/>
                  </a:moveTo>
                  <a:cubicBezTo>
                    <a:pt x="14097" y="10941"/>
                    <a:pt x="10941" y="14097"/>
                    <a:pt x="7048" y="14097"/>
                  </a:cubicBezTo>
                  <a:cubicBezTo>
                    <a:pt x="3156" y="14097"/>
                    <a:pt x="0" y="10941"/>
                    <a:pt x="0" y="7048"/>
                  </a:cubicBezTo>
                  <a:cubicBezTo>
                    <a:pt x="0" y="3156"/>
                    <a:pt x="3156" y="0"/>
                    <a:pt x="7048" y="0"/>
                  </a:cubicBezTo>
                  <a:cubicBezTo>
                    <a:pt x="10941" y="0"/>
                    <a:pt x="14097" y="3156"/>
                    <a:pt x="14097" y="70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391" name="Espace réservé du contenu 2">
            <a:extLst>
              <a:ext uri="{FF2B5EF4-FFF2-40B4-BE49-F238E27FC236}">
                <a16:creationId xmlns:a16="http://schemas.microsoft.com/office/drawing/2014/main" id="{87340641-7769-CDA9-9D15-9B951C3C7D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77270" y="1130846"/>
            <a:ext cx="4974771" cy="4351338"/>
          </a:xfrm>
        </p:spPr>
        <p:txBody>
          <a:bodyPr>
            <a:normAutofit/>
          </a:bodyPr>
          <a:lstStyle/>
          <a:p>
            <a:pPr algn="just"/>
            <a:r>
              <a:rPr lang="en-US" sz="1800" dirty="0">
                <a:solidFill>
                  <a:schemeClr val="bg1"/>
                </a:solidFill>
              </a:rPr>
              <a:t>A monolithic architecture is a traditional development program model, designed as a unified unit that stands alone and is independent of other apps.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A microservices architecture is the exact opposite of a monolith, as it is an architectural method based on a series of independently deployable services.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Monoliths may be preferable at the beginning of a project's life, due to the ease of managing code, cognitive load and deployment. </a:t>
            </a:r>
          </a:p>
          <a:p>
            <a:pPr algn="just"/>
            <a:r>
              <a:rPr lang="en-US" sz="1800" dirty="0">
                <a:solidFill>
                  <a:schemeClr val="bg1"/>
                </a:solidFill>
              </a:rPr>
              <a:t>Once a monolithic app becomes large and complex, it is not easy to evolve, continuous deployment is difficult and updates can be tedious.</a:t>
            </a:r>
          </a:p>
        </p:txBody>
      </p:sp>
    </p:spTree>
    <p:extLst>
      <p:ext uri="{BB962C8B-B14F-4D97-AF65-F5344CB8AC3E}">
        <p14:creationId xmlns:p14="http://schemas.microsoft.com/office/powerpoint/2010/main" val="38541777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9" name="Rectangle 24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16E297A-71DF-F361-0490-1D24F71EBD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6143625" cy="1323439"/>
          </a:xfrm>
        </p:spPr>
        <p:txBody>
          <a:bodyPr anchor="t">
            <a:normAutofit/>
          </a:bodyPr>
          <a:lstStyle/>
          <a:p>
            <a:r>
              <a:rPr lang="fr-FR" sz="4000" dirty="0" err="1">
                <a:solidFill>
                  <a:schemeClr val="bg1"/>
                </a:solidFill>
              </a:rPr>
              <a:t>Monolithic</a:t>
            </a:r>
            <a:r>
              <a:rPr lang="fr-FR" sz="4000" dirty="0">
                <a:solidFill>
                  <a:schemeClr val="bg1"/>
                </a:solidFill>
              </a:rPr>
              <a:t> Architecture Drawbacks</a:t>
            </a:r>
          </a:p>
        </p:txBody>
      </p:sp>
      <p:sp>
        <p:nvSpPr>
          <p:cNvPr id="230" name="Espace réservé du contenu 2">
            <a:extLst>
              <a:ext uri="{FF2B5EF4-FFF2-40B4-BE49-F238E27FC236}">
                <a16:creationId xmlns:a16="http://schemas.microsoft.com/office/drawing/2014/main" id="{2E226B50-FA74-567A-DFFC-9DFB3F203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399"/>
            <a:ext cx="6143625" cy="3016275"/>
          </a:xfrm>
        </p:spPr>
        <p:txBody>
          <a:bodyPr>
            <a:normAutofit/>
          </a:bodyPr>
          <a:lstStyle/>
          <a:p>
            <a:pPr algn="just"/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Large monolithic code base is very difficult to understand</a:t>
            </a:r>
          </a:p>
          <a:p>
            <a:pPr algn="just"/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It’s not fault tolerant</a:t>
            </a:r>
          </a:p>
          <a:p>
            <a:pPr algn="just"/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Overloaded Web Container and Overloaded IDE</a:t>
            </a:r>
          </a:p>
          <a:p>
            <a:pPr algn="just"/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Frequent deployment is difficult</a:t>
            </a:r>
          </a:p>
          <a:p>
            <a:pPr algn="just"/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Scaling the application is difficult</a:t>
            </a:r>
          </a:p>
          <a:p>
            <a:pPr algn="just"/>
            <a:r>
              <a:rPr lang="en-US" sz="1800" dirty="0">
                <a:solidFill>
                  <a:schemeClr val="bg1">
                    <a:alpha val="80000"/>
                  </a:schemeClr>
                </a:solidFill>
              </a:rPr>
              <a:t>“A monolithic architecture forces you to be married to the technology stack (and in some cases, to a particular version of the technology) you choose at the start of the development.”</a:t>
            </a:r>
            <a:endParaRPr lang="fr-FR" sz="1800" dirty="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C834BCA8-00EE-DEC3-4183-86E6D6EEFC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950" y="1429488"/>
            <a:ext cx="2714787" cy="39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187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44" name="Rectangle 1043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66D693E4-8C52-D362-3A94-73D219940C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5" cy="1323439"/>
          </a:xfrm>
        </p:spPr>
        <p:txBody>
          <a:bodyPr anchor="t">
            <a:normAutofit/>
          </a:bodyPr>
          <a:lstStyle/>
          <a:p>
            <a:r>
              <a:rPr lang="en-US" sz="3100" b="1" i="1">
                <a:solidFill>
                  <a:schemeClr val="bg1"/>
                </a:solidFill>
              </a:rPr>
              <a:t>What is SOA Architecture ?</a:t>
            </a:r>
            <a:br>
              <a:rPr lang="en-US" sz="3100" b="1" i="1">
                <a:solidFill>
                  <a:schemeClr val="bg1"/>
                </a:solidFill>
              </a:rPr>
            </a:br>
            <a:endParaRPr lang="fr-FR" sz="310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E3DD4E2-E7CC-CC25-B026-F9CCB257E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5" cy="2454300"/>
          </a:xfrm>
        </p:spPr>
        <p:txBody>
          <a:bodyPr>
            <a:normAutofit/>
          </a:bodyPr>
          <a:lstStyle/>
          <a:p>
            <a:r>
              <a:rPr lang="fr-FR" sz="1300" b="0" i="0">
                <a:solidFill>
                  <a:schemeClr val="bg1">
                    <a:alpha val="80000"/>
                  </a:schemeClr>
                </a:solidFill>
                <a:effectLst/>
                <a:latin typeface="neue-haas-grotesk-display"/>
              </a:rPr>
              <a:t>La principale différence entre SOA et microservices réside dans la portée de leur architecture. Dans le modèle SOA, les services ou modules sont partagés et réutilisés à l’échelle de l’entreprise, tandis que l’architecture en microservices est conçue sur la base de services individuels fonctionnant de manière indépendante. </a:t>
            </a:r>
          </a:p>
          <a:p>
            <a:r>
              <a:rPr lang="fr-FR" sz="1300" b="0" i="0">
                <a:solidFill>
                  <a:schemeClr val="bg1">
                    <a:alpha val="80000"/>
                  </a:schemeClr>
                </a:solidFill>
                <a:effectLst/>
                <a:latin typeface="neue-haas-grotesk-display"/>
              </a:rPr>
              <a:t>En résumé, la SOA s’applique à l’échelle de l’entreprise et l’architecture en microservices à celle de l’application.</a:t>
            </a:r>
          </a:p>
          <a:p>
            <a:r>
              <a:rPr lang="fr-FR" sz="1300">
                <a:solidFill>
                  <a:schemeClr val="bg1">
                    <a:alpha val="80000"/>
                  </a:schemeClr>
                </a:solidFill>
                <a:hlinkClick r:id="rId2"/>
              </a:rPr>
              <a:t>https://www.crowdstrike.fr/cybersecurity-101/cloud-security/soa-vs-microservices/</a:t>
            </a:r>
            <a:r>
              <a:rPr lang="fr-FR" sz="1300">
                <a:solidFill>
                  <a:schemeClr val="bg1">
                    <a:alpha val="80000"/>
                  </a:schemeClr>
                </a:solidFill>
                <a:latin typeface="neue-haas-grotesk-display"/>
              </a:rPr>
              <a:t> (Lire cet article pour en savoir plus).</a:t>
            </a:r>
            <a:endParaRPr lang="fr-FR" sz="1300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FACC0BC-E89B-63F8-07A9-959DE0AE87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95999" y="1989025"/>
            <a:ext cx="5260976" cy="2840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9461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3" name="Rectangle 42">
            <a:extLst>
              <a:ext uri="{FF2B5EF4-FFF2-40B4-BE49-F238E27FC236}">
                <a16:creationId xmlns:a16="http://schemas.microsoft.com/office/drawing/2014/main" id="{B95B9BA8-1D69-4796-85F5-B6D0BD5235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946B5F9-451C-9F95-4F43-3A971C1CE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41752"/>
            <a:ext cx="4391024" cy="1323439"/>
          </a:xfrm>
        </p:spPr>
        <p:txBody>
          <a:bodyPr anchor="t">
            <a:normAutofit/>
          </a:bodyPr>
          <a:lstStyle/>
          <a:p>
            <a:r>
              <a:rPr lang="en-US" sz="2800" b="1" i="1">
                <a:solidFill>
                  <a:schemeClr val="bg1"/>
                </a:solidFill>
              </a:rPr>
              <a:t>Why to Use Microservice Architecture?</a:t>
            </a:r>
            <a:br>
              <a:rPr lang="en-US" sz="2800" b="1" i="1">
                <a:solidFill>
                  <a:schemeClr val="bg1"/>
                </a:solidFill>
              </a:rPr>
            </a:br>
            <a:endParaRPr lang="fr-FR" sz="2800">
              <a:solidFill>
                <a:schemeClr val="bg1"/>
              </a:solidFill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C85CD06-EA82-FE4A-C2F0-AC2CF87C7A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146400"/>
            <a:ext cx="4391024" cy="2454300"/>
          </a:xfrm>
        </p:spPr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IN" sz="2000" b="1" dirty="0">
                <a:solidFill>
                  <a:schemeClr val="bg1">
                    <a:alpha val="80000"/>
                  </a:schemeClr>
                </a:solidFill>
              </a:rPr>
              <a:t>Code base is better understandable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000" b="1" dirty="0">
                <a:solidFill>
                  <a:schemeClr val="bg1">
                    <a:alpha val="80000"/>
                  </a:schemeClr>
                </a:solidFill>
              </a:rPr>
              <a:t>Highly maintainable and testable - enables rapid and frequent  development  and deployment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b="1" dirty="0">
                <a:solidFill>
                  <a:schemeClr val="bg1">
                    <a:alpha val="80000"/>
                  </a:schemeClr>
                </a:solidFill>
              </a:rPr>
              <a:t>Loosely coupled with other services so independently deployable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b="1" dirty="0">
                <a:solidFill>
                  <a:schemeClr val="bg1">
                    <a:alpha val="80000"/>
                  </a:schemeClr>
                </a:solidFill>
              </a:rPr>
              <a:t>Improved fault isolation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IN" sz="2000" b="1" dirty="0">
                <a:solidFill>
                  <a:schemeClr val="bg1">
                    <a:alpha val="80000"/>
                  </a:schemeClr>
                </a:solidFill>
              </a:rPr>
              <a:t>Adapting new technologies is easier</a:t>
            </a:r>
            <a:endParaRPr lang="fr-FR" sz="2000" dirty="0">
              <a:solidFill>
                <a:schemeClr val="bg1">
                  <a:alpha val="80000"/>
                </a:schemeClr>
              </a:solidFill>
            </a:endParaRPr>
          </a:p>
        </p:txBody>
      </p:sp>
      <p:grpSp>
        <p:nvGrpSpPr>
          <p:cNvPr id="54" name="Group 44">
            <a:extLst>
              <a:ext uri="{FF2B5EF4-FFF2-40B4-BE49-F238E27FC236}">
                <a16:creationId xmlns:a16="http://schemas.microsoft.com/office/drawing/2014/main" id="{D44E3F87-3D58-4B03-86B2-15A5C5B9C9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96000" y="841376"/>
            <a:ext cx="5260976" cy="4707593"/>
            <a:chOff x="6096000" y="841376"/>
            <a:chExt cx="5260976" cy="4707593"/>
          </a:xfrm>
          <a:effectLst>
            <a:outerShdw blurRad="381000" dist="152400" dir="5400000" algn="ctr" rotWithShape="0">
              <a:srgbClr val="000000">
                <a:alpha val="10000"/>
              </a:srgbClr>
            </a:outerShdw>
          </a:effectLst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4D09509-F6FC-47A6-B196-CCCFD8E830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1" y="841376"/>
              <a:ext cx="5260975" cy="4707593"/>
              <a:chOff x="6096001" y="841376"/>
              <a:chExt cx="5260975" cy="4707593"/>
            </a:xfrm>
          </p:grpSpPr>
          <p:sp>
            <p:nvSpPr>
              <p:cNvPr id="55" name="Freeform: Shape 49">
                <a:extLst>
                  <a:ext uri="{FF2B5EF4-FFF2-40B4-BE49-F238E27FC236}">
                    <a16:creationId xmlns:a16="http://schemas.microsoft.com/office/drawing/2014/main" id="{BA5B9D66-192D-4F12-964D-2B23A1D275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tx1"/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6" name="Freeform: Shape 50">
                <a:extLst>
                  <a:ext uri="{FF2B5EF4-FFF2-40B4-BE49-F238E27FC236}">
                    <a16:creationId xmlns:a16="http://schemas.microsoft.com/office/drawing/2014/main" id="{C9C14E68-C469-4A71-AF08-169DB545FC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1" y="841376"/>
                <a:ext cx="5260975" cy="4707593"/>
              </a:xfrm>
              <a:custGeom>
                <a:avLst/>
                <a:gdLst>
                  <a:gd name="connsiteX0" fmla="*/ 0 w 5260975"/>
                  <a:gd name="connsiteY0" fmla="*/ 0 h 4707593"/>
                  <a:gd name="connsiteX1" fmla="*/ 5260975 w 5260975"/>
                  <a:gd name="connsiteY1" fmla="*/ 0 h 4707593"/>
                  <a:gd name="connsiteX2" fmla="*/ 5260975 w 5260975"/>
                  <a:gd name="connsiteY2" fmla="*/ 3296937 h 4707593"/>
                  <a:gd name="connsiteX3" fmla="*/ 5260975 w 5260975"/>
                  <a:gd name="connsiteY3" fmla="*/ 3518571 h 4707593"/>
                  <a:gd name="connsiteX4" fmla="*/ 5226503 w 5260975"/>
                  <a:gd name="connsiteY4" fmla="*/ 3534000 h 4707593"/>
                  <a:gd name="connsiteX5" fmla="*/ 5206341 w 5260975"/>
                  <a:gd name="connsiteY5" fmla="*/ 3542065 h 4707593"/>
                  <a:gd name="connsiteX6" fmla="*/ 5123287 w 5260975"/>
                  <a:gd name="connsiteY6" fmla="*/ 3594010 h 4707593"/>
                  <a:gd name="connsiteX7" fmla="*/ 5048107 w 5260975"/>
                  <a:gd name="connsiteY7" fmla="*/ 3658244 h 4707593"/>
                  <a:gd name="connsiteX8" fmla="*/ 4992899 w 5260975"/>
                  <a:gd name="connsiteY8" fmla="*/ 3734479 h 4707593"/>
                  <a:gd name="connsiteX9" fmla="*/ 4977440 w 5260975"/>
                  <a:gd name="connsiteY9" fmla="*/ 3752627 h 4707593"/>
                  <a:gd name="connsiteX10" fmla="*/ 4935193 w 5260975"/>
                  <a:gd name="connsiteY10" fmla="*/ 3775382 h 4707593"/>
                  <a:gd name="connsiteX11" fmla="*/ 4897844 w 5260975"/>
                  <a:gd name="connsiteY11" fmla="*/ 3792472 h 4707593"/>
                  <a:gd name="connsiteX12" fmla="*/ 4870767 w 5260975"/>
                  <a:gd name="connsiteY12" fmla="*/ 3811388 h 4707593"/>
                  <a:gd name="connsiteX13" fmla="*/ 4847916 w 5260975"/>
                  <a:gd name="connsiteY13" fmla="*/ 3828767 h 4707593"/>
                  <a:gd name="connsiteX14" fmla="*/ 4796163 w 5260975"/>
                  <a:gd name="connsiteY14" fmla="*/ 3873702 h 4707593"/>
                  <a:gd name="connsiteX15" fmla="*/ 4738843 w 5260975"/>
                  <a:gd name="connsiteY15" fmla="*/ 3911628 h 4707593"/>
                  <a:gd name="connsiteX16" fmla="*/ 4692755 w 5260975"/>
                  <a:gd name="connsiteY16" fmla="*/ 3958099 h 4707593"/>
                  <a:gd name="connsiteX17" fmla="*/ 4673744 w 5260975"/>
                  <a:gd name="connsiteY17" fmla="*/ 3983255 h 4707593"/>
                  <a:gd name="connsiteX18" fmla="*/ 4633801 w 5260975"/>
                  <a:gd name="connsiteY18" fmla="*/ 4000442 h 4707593"/>
                  <a:gd name="connsiteX19" fmla="*/ 4590499 w 5260975"/>
                  <a:gd name="connsiteY19" fmla="*/ 4027326 h 4707593"/>
                  <a:gd name="connsiteX20" fmla="*/ 4559773 w 5260975"/>
                  <a:gd name="connsiteY20" fmla="*/ 4054018 h 4707593"/>
                  <a:gd name="connsiteX21" fmla="*/ 4536059 w 5260975"/>
                  <a:gd name="connsiteY21" fmla="*/ 4071877 h 4707593"/>
                  <a:gd name="connsiteX22" fmla="*/ 4502549 w 5260975"/>
                  <a:gd name="connsiteY22" fmla="*/ 4089832 h 4707593"/>
                  <a:gd name="connsiteX23" fmla="*/ 4468944 w 5260975"/>
                  <a:gd name="connsiteY23" fmla="*/ 4113356 h 4707593"/>
                  <a:gd name="connsiteX24" fmla="*/ 4452622 w 5260975"/>
                  <a:gd name="connsiteY24" fmla="*/ 4127854 h 4707593"/>
                  <a:gd name="connsiteX25" fmla="*/ 4421032 w 5260975"/>
                  <a:gd name="connsiteY25" fmla="*/ 4151953 h 4707593"/>
                  <a:gd name="connsiteX26" fmla="*/ 4388483 w 5260975"/>
                  <a:gd name="connsiteY26" fmla="*/ 4174421 h 4707593"/>
                  <a:gd name="connsiteX27" fmla="*/ 4327321 w 5260975"/>
                  <a:gd name="connsiteY27" fmla="*/ 4200153 h 4707593"/>
                  <a:gd name="connsiteX28" fmla="*/ 4271633 w 5260975"/>
                  <a:gd name="connsiteY28" fmla="*/ 4237983 h 4707593"/>
                  <a:gd name="connsiteX29" fmla="*/ 4227465 w 5260975"/>
                  <a:gd name="connsiteY29" fmla="*/ 4265635 h 4707593"/>
                  <a:gd name="connsiteX30" fmla="*/ 4201733 w 5260975"/>
                  <a:gd name="connsiteY30" fmla="*/ 4283783 h 4707593"/>
                  <a:gd name="connsiteX31" fmla="*/ 4154494 w 5260975"/>
                  <a:gd name="connsiteY31" fmla="*/ 4324301 h 4707593"/>
                  <a:gd name="connsiteX32" fmla="*/ 4081234 w 5260975"/>
                  <a:gd name="connsiteY32" fmla="*/ 4366931 h 4707593"/>
                  <a:gd name="connsiteX33" fmla="*/ 4036971 w 5260975"/>
                  <a:gd name="connsiteY33" fmla="*/ 4389975 h 4707593"/>
                  <a:gd name="connsiteX34" fmla="*/ 3941725 w 5260975"/>
                  <a:gd name="connsiteY34" fmla="*/ 4424733 h 4707593"/>
                  <a:gd name="connsiteX35" fmla="*/ 3910999 w 5260975"/>
                  <a:gd name="connsiteY35" fmla="*/ 4437119 h 4707593"/>
                  <a:gd name="connsiteX36" fmla="*/ 3875859 w 5260975"/>
                  <a:gd name="connsiteY36" fmla="*/ 4445280 h 4707593"/>
                  <a:gd name="connsiteX37" fmla="*/ 3819401 w 5260975"/>
                  <a:gd name="connsiteY37" fmla="*/ 4464579 h 4707593"/>
                  <a:gd name="connsiteX38" fmla="*/ 3709176 w 5260975"/>
                  <a:gd name="connsiteY38" fmla="*/ 4497800 h 4707593"/>
                  <a:gd name="connsiteX39" fmla="*/ 3684981 w 5260975"/>
                  <a:gd name="connsiteY39" fmla="*/ 4502889 h 4707593"/>
                  <a:gd name="connsiteX40" fmla="*/ 3623338 w 5260975"/>
                  <a:gd name="connsiteY40" fmla="*/ 4524300 h 4707593"/>
                  <a:gd name="connsiteX41" fmla="*/ 3586373 w 5260975"/>
                  <a:gd name="connsiteY41" fmla="*/ 4538702 h 4707593"/>
                  <a:gd name="connsiteX42" fmla="*/ 3555743 w 5260975"/>
                  <a:gd name="connsiteY42" fmla="*/ 4546960 h 4707593"/>
                  <a:gd name="connsiteX43" fmla="*/ 3528667 w 5260975"/>
                  <a:gd name="connsiteY43" fmla="*/ 4550801 h 4707593"/>
                  <a:gd name="connsiteX44" fmla="*/ 3457424 w 5260975"/>
                  <a:gd name="connsiteY44" fmla="*/ 4569811 h 4707593"/>
                  <a:gd name="connsiteX45" fmla="*/ 3429003 w 5260975"/>
                  <a:gd name="connsiteY45" fmla="*/ 4577301 h 4707593"/>
                  <a:gd name="connsiteX46" fmla="*/ 3355264 w 5260975"/>
                  <a:gd name="connsiteY46" fmla="*/ 4603033 h 4707593"/>
                  <a:gd name="connsiteX47" fmla="*/ 3292757 w 5260975"/>
                  <a:gd name="connsiteY47" fmla="*/ 4620027 h 4707593"/>
                  <a:gd name="connsiteX48" fmla="*/ 3266643 w 5260975"/>
                  <a:gd name="connsiteY48" fmla="*/ 4628188 h 4707593"/>
                  <a:gd name="connsiteX49" fmla="*/ 3206921 w 5260975"/>
                  <a:gd name="connsiteY49" fmla="*/ 4641823 h 4707593"/>
                  <a:gd name="connsiteX50" fmla="*/ 3173123 w 5260975"/>
                  <a:gd name="connsiteY50" fmla="*/ 4651425 h 4707593"/>
                  <a:gd name="connsiteX51" fmla="*/ 3090646 w 5260975"/>
                  <a:gd name="connsiteY51" fmla="*/ 4662274 h 4707593"/>
                  <a:gd name="connsiteX52" fmla="*/ 3005480 w 5260975"/>
                  <a:gd name="connsiteY52" fmla="*/ 4672739 h 4707593"/>
                  <a:gd name="connsiteX53" fmla="*/ 2958721 w 5260975"/>
                  <a:gd name="connsiteY53" fmla="*/ 4676196 h 4707593"/>
                  <a:gd name="connsiteX54" fmla="*/ 2917915 w 5260975"/>
                  <a:gd name="connsiteY54" fmla="*/ 4681670 h 4707593"/>
                  <a:gd name="connsiteX55" fmla="*/ 2882389 w 5260975"/>
                  <a:gd name="connsiteY55" fmla="*/ 4685126 h 4707593"/>
                  <a:gd name="connsiteX56" fmla="*/ 2825837 w 5260975"/>
                  <a:gd name="connsiteY56" fmla="*/ 4692135 h 4707593"/>
                  <a:gd name="connsiteX57" fmla="*/ 2802313 w 5260975"/>
                  <a:gd name="connsiteY57" fmla="*/ 4693960 h 4707593"/>
                  <a:gd name="connsiteX58" fmla="*/ 2746816 w 5260975"/>
                  <a:gd name="connsiteY58" fmla="*/ 4693863 h 4707593"/>
                  <a:gd name="connsiteX59" fmla="*/ 2727517 w 5260975"/>
                  <a:gd name="connsiteY59" fmla="*/ 4692903 h 4707593"/>
                  <a:gd name="connsiteX60" fmla="*/ 2690359 w 5260975"/>
                  <a:gd name="connsiteY60" fmla="*/ 4680997 h 4707593"/>
                  <a:gd name="connsiteX61" fmla="*/ 2685943 w 5260975"/>
                  <a:gd name="connsiteY61" fmla="*/ 4680133 h 4707593"/>
                  <a:gd name="connsiteX62" fmla="*/ 2661554 w 5260975"/>
                  <a:gd name="connsiteY62" fmla="*/ 4675428 h 4707593"/>
                  <a:gd name="connsiteX63" fmla="*/ 2648208 w 5260975"/>
                  <a:gd name="connsiteY63" fmla="*/ 4673892 h 4707593"/>
                  <a:gd name="connsiteX64" fmla="*/ 2597512 w 5260975"/>
                  <a:gd name="connsiteY64" fmla="*/ 4664099 h 4707593"/>
                  <a:gd name="connsiteX65" fmla="*/ 2568324 w 5260975"/>
                  <a:gd name="connsiteY65" fmla="*/ 4659490 h 4707593"/>
                  <a:gd name="connsiteX66" fmla="*/ 2544704 w 5260975"/>
                  <a:gd name="connsiteY66" fmla="*/ 4660162 h 4707593"/>
                  <a:gd name="connsiteX67" fmla="*/ 2503225 w 5260975"/>
                  <a:gd name="connsiteY67" fmla="*/ 4661026 h 4707593"/>
                  <a:gd name="connsiteX68" fmla="*/ 2489975 w 5260975"/>
                  <a:gd name="connsiteY68" fmla="*/ 4663235 h 4707593"/>
                  <a:gd name="connsiteX69" fmla="*/ 2430061 w 5260975"/>
                  <a:gd name="connsiteY69" fmla="*/ 4656897 h 4707593"/>
                  <a:gd name="connsiteX70" fmla="*/ 2395880 w 5260975"/>
                  <a:gd name="connsiteY70" fmla="*/ 4656417 h 4707593"/>
                  <a:gd name="connsiteX71" fmla="*/ 2357378 w 5260975"/>
                  <a:gd name="connsiteY71" fmla="*/ 4648544 h 4707593"/>
                  <a:gd name="connsiteX72" fmla="*/ 2346145 w 5260975"/>
                  <a:gd name="connsiteY72" fmla="*/ 4648928 h 4707593"/>
                  <a:gd name="connsiteX73" fmla="*/ 2333567 w 5260975"/>
                  <a:gd name="connsiteY73" fmla="*/ 4649600 h 4707593"/>
                  <a:gd name="connsiteX74" fmla="*/ 2294968 w 5260975"/>
                  <a:gd name="connsiteY74" fmla="*/ 4650177 h 4707593"/>
                  <a:gd name="connsiteX75" fmla="*/ 2271540 w 5260975"/>
                  <a:gd name="connsiteY75" fmla="*/ 4653057 h 4707593"/>
                  <a:gd name="connsiteX76" fmla="*/ 2226895 w 5260975"/>
                  <a:gd name="connsiteY76" fmla="*/ 4651329 h 4707593"/>
                  <a:gd name="connsiteX77" fmla="*/ 2210379 w 5260975"/>
                  <a:gd name="connsiteY77" fmla="*/ 4653825 h 4707593"/>
                  <a:gd name="connsiteX78" fmla="*/ 2168613 w 5260975"/>
                  <a:gd name="connsiteY78" fmla="*/ 4654113 h 4707593"/>
                  <a:gd name="connsiteX79" fmla="*/ 2131167 w 5260975"/>
                  <a:gd name="connsiteY79" fmla="*/ 4652673 h 4707593"/>
                  <a:gd name="connsiteX80" fmla="*/ 2095065 w 5260975"/>
                  <a:gd name="connsiteY80" fmla="*/ 4653441 h 4707593"/>
                  <a:gd name="connsiteX81" fmla="*/ 2069237 w 5260975"/>
                  <a:gd name="connsiteY81" fmla="*/ 4656609 h 4707593"/>
                  <a:gd name="connsiteX82" fmla="*/ 2041201 w 5260975"/>
                  <a:gd name="connsiteY82" fmla="*/ 4658529 h 4707593"/>
                  <a:gd name="connsiteX83" fmla="*/ 1963909 w 5260975"/>
                  <a:gd name="connsiteY83" fmla="*/ 4669955 h 4707593"/>
                  <a:gd name="connsiteX84" fmla="*/ 1949603 w 5260975"/>
                  <a:gd name="connsiteY84" fmla="*/ 4667171 h 4707593"/>
                  <a:gd name="connsiteX85" fmla="*/ 1868373 w 5260975"/>
                  <a:gd name="connsiteY85" fmla="*/ 4664578 h 4707593"/>
                  <a:gd name="connsiteX86" fmla="*/ 1850707 w 5260975"/>
                  <a:gd name="connsiteY86" fmla="*/ 4664771 h 4707593"/>
                  <a:gd name="connsiteX87" fmla="*/ 1803275 w 5260975"/>
                  <a:gd name="connsiteY87" fmla="*/ 4653441 h 4707593"/>
                  <a:gd name="connsiteX88" fmla="*/ 1730112 w 5260975"/>
                  <a:gd name="connsiteY88" fmla="*/ 4671396 h 4707593"/>
                  <a:gd name="connsiteX89" fmla="*/ 1661652 w 5260975"/>
                  <a:gd name="connsiteY89" fmla="*/ 4693863 h 4707593"/>
                  <a:gd name="connsiteX90" fmla="*/ 1653011 w 5260975"/>
                  <a:gd name="connsiteY90" fmla="*/ 4696744 h 4707593"/>
                  <a:gd name="connsiteX91" fmla="*/ 1628431 w 5260975"/>
                  <a:gd name="connsiteY91" fmla="*/ 4701641 h 4707593"/>
                  <a:gd name="connsiteX92" fmla="*/ 1597995 w 5260975"/>
                  <a:gd name="connsiteY92" fmla="*/ 4703369 h 4707593"/>
                  <a:gd name="connsiteX93" fmla="*/ 1559396 w 5260975"/>
                  <a:gd name="connsiteY93" fmla="*/ 4707593 h 4707593"/>
                  <a:gd name="connsiteX94" fmla="*/ 1528480 w 5260975"/>
                  <a:gd name="connsiteY94" fmla="*/ 4702312 h 4707593"/>
                  <a:gd name="connsiteX95" fmla="*/ 1485272 w 5260975"/>
                  <a:gd name="connsiteY95" fmla="*/ 4694439 h 4707593"/>
                  <a:gd name="connsiteX96" fmla="*/ 1444562 w 5260975"/>
                  <a:gd name="connsiteY96" fmla="*/ 4686950 h 4707593"/>
                  <a:gd name="connsiteX97" fmla="*/ 1431696 w 5260975"/>
                  <a:gd name="connsiteY97" fmla="*/ 4695783 h 4707593"/>
                  <a:gd name="connsiteX98" fmla="*/ 1411821 w 5260975"/>
                  <a:gd name="connsiteY98" fmla="*/ 4703464 h 4707593"/>
                  <a:gd name="connsiteX99" fmla="*/ 1389738 w 5260975"/>
                  <a:gd name="connsiteY99" fmla="*/ 4694247 h 4707593"/>
                  <a:gd name="connsiteX100" fmla="*/ 1338081 w 5260975"/>
                  <a:gd name="connsiteY100" fmla="*/ 4675141 h 4707593"/>
                  <a:gd name="connsiteX101" fmla="*/ 1305436 w 5260975"/>
                  <a:gd name="connsiteY101" fmla="*/ 4674276 h 4707593"/>
                  <a:gd name="connsiteX102" fmla="*/ 1234481 w 5260975"/>
                  <a:gd name="connsiteY102" fmla="*/ 4666115 h 4707593"/>
                  <a:gd name="connsiteX103" fmla="*/ 1188106 w 5260975"/>
                  <a:gd name="connsiteY103" fmla="*/ 4654497 h 4707593"/>
                  <a:gd name="connsiteX104" fmla="*/ 1154790 w 5260975"/>
                  <a:gd name="connsiteY104" fmla="*/ 4641343 h 4707593"/>
                  <a:gd name="connsiteX105" fmla="*/ 1107069 w 5260975"/>
                  <a:gd name="connsiteY105" fmla="*/ 4624156 h 4707593"/>
                  <a:gd name="connsiteX106" fmla="*/ 1059158 w 5260975"/>
                  <a:gd name="connsiteY106" fmla="*/ 4615227 h 4707593"/>
                  <a:gd name="connsiteX107" fmla="*/ 1024496 w 5260975"/>
                  <a:gd name="connsiteY107" fmla="*/ 4603993 h 4707593"/>
                  <a:gd name="connsiteX108" fmla="*/ 982153 w 5260975"/>
                  <a:gd name="connsiteY108" fmla="*/ 4596311 h 4707593"/>
                  <a:gd name="connsiteX109" fmla="*/ 946628 w 5260975"/>
                  <a:gd name="connsiteY109" fmla="*/ 4596024 h 4707593"/>
                  <a:gd name="connsiteX110" fmla="*/ 890939 w 5260975"/>
                  <a:gd name="connsiteY110" fmla="*/ 4597368 h 4707593"/>
                  <a:gd name="connsiteX111" fmla="*/ 822769 w 5260975"/>
                  <a:gd name="connsiteY111" fmla="*/ 4574133 h 4707593"/>
                  <a:gd name="connsiteX112" fmla="*/ 795212 w 5260975"/>
                  <a:gd name="connsiteY112" fmla="*/ 4568947 h 4707593"/>
                  <a:gd name="connsiteX113" fmla="*/ 769288 w 5260975"/>
                  <a:gd name="connsiteY113" fmla="*/ 4566547 h 4707593"/>
                  <a:gd name="connsiteX114" fmla="*/ 714271 w 5260975"/>
                  <a:gd name="connsiteY114" fmla="*/ 4551089 h 4707593"/>
                  <a:gd name="connsiteX115" fmla="*/ 691900 w 5260975"/>
                  <a:gd name="connsiteY115" fmla="*/ 4545999 h 4707593"/>
                  <a:gd name="connsiteX116" fmla="*/ 660598 w 5260975"/>
                  <a:gd name="connsiteY116" fmla="*/ 4546096 h 4707593"/>
                  <a:gd name="connsiteX117" fmla="*/ 603662 w 5260975"/>
                  <a:gd name="connsiteY117" fmla="*/ 4538991 h 4707593"/>
                  <a:gd name="connsiteX118" fmla="*/ 546821 w 5260975"/>
                  <a:gd name="connsiteY118" fmla="*/ 4518251 h 4707593"/>
                  <a:gd name="connsiteX119" fmla="*/ 522721 w 5260975"/>
                  <a:gd name="connsiteY119" fmla="*/ 4520267 h 4707593"/>
                  <a:gd name="connsiteX120" fmla="*/ 514080 w 5260975"/>
                  <a:gd name="connsiteY120" fmla="*/ 4519788 h 4707593"/>
                  <a:gd name="connsiteX121" fmla="*/ 436404 w 5260975"/>
                  <a:gd name="connsiteY121" fmla="*/ 4508361 h 4707593"/>
                  <a:gd name="connsiteX122" fmla="*/ 428626 w 5260975"/>
                  <a:gd name="connsiteY122" fmla="*/ 4507114 h 4707593"/>
                  <a:gd name="connsiteX123" fmla="*/ 392141 w 5260975"/>
                  <a:gd name="connsiteY123" fmla="*/ 4496936 h 4707593"/>
                  <a:gd name="connsiteX124" fmla="*/ 300157 w 5260975"/>
                  <a:gd name="connsiteY124" fmla="*/ 4490599 h 4707593"/>
                  <a:gd name="connsiteX125" fmla="*/ 294493 w 5260975"/>
                  <a:gd name="connsiteY125" fmla="*/ 4489831 h 4707593"/>
                  <a:gd name="connsiteX126" fmla="*/ 263671 w 5260975"/>
                  <a:gd name="connsiteY126" fmla="*/ 4494919 h 4707593"/>
                  <a:gd name="connsiteX127" fmla="*/ 248406 w 5260975"/>
                  <a:gd name="connsiteY127" fmla="*/ 4502121 h 4707593"/>
                  <a:gd name="connsiteX128" fmla="*/ 224594 w 5260975"/>
                  <a:gd name="connsiteY128" fmla="*/ 4509610 h 4707593"/>
                  <a:gd name="connsiteX129" fmla="*/ 200398 w 5260975"/>
                  <a:gd name="connsiteY129" fmla="*/ 4512395 h 4707593"/>
                  <a:gd name="connsiteX130" fmla="*/ 159783 w 5260975"/>
                  <a:gd name="connsiteY130" fmla="*/ 4501064 h 4707593"/>
                  <a:gd name="connsiteX131" fmla="*/ 144997 w 5260975"/>
                  <a:gd name="connsiteY131" fmla="*/ 4499912 h 4707593"/>
                  <a:gd name="connsiteX132" fmla="*/ 112064 w 5260975"/>
                  <a:gd name="connsiteY132" fmla="*/ 4494440 h 4707593"/>
                  <a:gd name="connsiteX133" fmla="*/ 83259 w 5260975"/>
                  <a:gd name="connsiteY133" fmla="*/ 4494824 h 4707593"/>
                  <a:gd name="connsiteX134" fmla="*/ 60120 w 5260975"/>
                  <a:gd name="connsiteY134" fmla="*/ 4503561 h 4707593"/>
                  <a:gd name="connsiteX135" fmla="*/ 26514 w 5260975"/>
                  <a:gd name="connsiteY135" fmla="*/ 4505289 h 4707593"/>
                  <a:gd name="connsiteX136" fmla="*/ 4814 w 5260975"/>
                  <a:gd name="connsiteY136" fmla="*/ 4498952 h 4707593"/>
                  <a:gd name="connsiteX137" fmla="*/ 398 w 5260975"/>
                  <a:gd name="connsiteY137" fmla="*/ 4498089 h 4707593"/>
                  <a:gd name="connsiteX138" fmla="*/ 0 w 5260975"/>
                  <a:gd name="connsiteY138" fmla="*/ 4498087 h 47075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</a:cxnLst>
                <a:rect l="l" t="t" r="r" b="b"/>
                <a:pathLst>
                  <a:path w="5260975" h="4707593">
                    <a:moveTo>
                      <a:pt x="0" y="0"/>
                    </a:moveTo>
                    <a:lnTo>
                      <a:pt x="5260975" y="0"/>
                    </a:lnTo>
                    <a:lnTo>
                      <a:pt x="5260975" y="3296937"/>
                    </a:lnTo>
                    <a:lnTo>
                      <a:pt x="5260975" y="3518571"/>
                    </a:lnTo>
                    <a:lnTo>
                      <a:pt x="5226503" y="3534000"/>
                    </a:lnTo>
                    <a:cubicBezTo>
                      <a:pt x="5219783" y="3536785"/>
                      <a:pt x="5212389" y="3538321"/>
                      <a:pt x="5206341" y="3542065"/>
                    </a:cubicBezTo>
                    <a:cubicBezTo>
                      <a:pt x="5178495" y="3559156"/>
                      <a:pt x="5151515" y="3577591"/>
                      <a:pt x="5123287" y="3594010"/>
                    </a:cubicBezTo>
                    <a:cubicBezTo>
                      <a:pt x="5094195" y="3611004"/>
                      <a:pt x="5068175" y="3631071"/>
                      <a:pt x="5048107" y="3658244"/>
                    </a:cubicBezTo>
                    <a:cubicBezTo>
                      <a:pt x="5029480" y="3683496"/>
                      <a:pt x="5011429" y="3709131"/>
                      <a:pt x="4992899" y="3734479"/>
                    </a:cubicBezTo>
                    <a:cubicBezTo>
                      <a:pt x="4988194" y="3740912"/>
                      <a:pt x="4983873" y="3748498"/>
                      <a:pt x="4977440" y="3752627"/>
                    </a:cubicBezTo>
                    <a:cubicBezTo>
                      <a:pt x="4964094" y="3761268"/>
                      <a:pt x="4949499" y="3768277"/>
                      <a:pt x="4935193" y="3775382"/>
                    </a:cubicBezTo>
                    <a:cubicBezTo>
                      <a:pt x="4922903" y="3781431"/>
                      <a:pt x="4909845" y="3785943"/>
                      <a:pt x="4897844" y="3792472"/>
                    </a:cubicBezTo>
                    <a:cubicBezTo>
                      <a:pt x="4888243" y="3797658"/>
                      <a:pt x="4879697" y="3804859"/>
                      <a:pt x="4870767" y="3811388"/>
                    </a:cubicBezTo>
                    <a:cubicBezTo>
                      <a:pt x="4862990" y="3817052"/>
                      <a:pt x="4854445" y="3821949"/>
                      <a:pt x="4847916" y="3828767"/>
                    </a:cubicBezTo>
                    <a:cubicBezTo>
                      <a:pt x="4831977" y="3845281"/>
                      <a:pt x="4815942" y="3861508"/>
                      <a:pt x="4796163" y="3873702"/>
                    </a:cubicBezTo>
                    <a:cubicBezTo>
                      <a:pt x="4776672" y="3885799"/>
                      <a:pt x="4758237" y="3899338"/>
                      <a:pt x="4738843" y="3911628"/>
                    </a:cubicBezTo>
                    <a:cubicBezTo>
                      <a:pt x="4719831" y="3923630"/>
                      <a:pt x="4702645" y="3936783"/>
                      <a:pt x="4692755" y="3958099"/>
                    </a:cubicBezTo>
                    <a:cubicBezTo>
                      <a:pt x="4688339" y="3967508"/>
                      <a:pt x="4682097" y="3977782"/>
                      <a:pt x="4673744" y="3983255"/>
                    </a:cubicBezTo>
                    <a:cubicBezTo>
                      <a:pt x="4661838" y="3991032"/>
                      <a:pt x="4646764" y="3993817"/>
                      <a:pt x="4633801" y="4000442"/>
                    </a:cubicBezTo>
                    <a:cubicBezTo>
                      <a:pt x="4618535" y="4008219"/>
                      <a:pt x="4600869" y="4014940"/>
                      <a:pt x="4590499" y="4027326"/>
                    </a:cubicBezTo>
                    <a:cubicBezTo>
                      <a:pt x="4581281" y="4038368"/>
                      <a:pt x="4571968" y="4047009"/>
                      <a:pt x="4559773" y="4054018"/>
                    </a:cubicBezTo>
                    <a:cubicBezTo>
                      <a:pt x="4551229" y="4058915"/>
                      <a:pt x="4544892" y="4067844"/>
                      <a:pt x="4536059" y="4071877"/>
                    </a:cubicBezTo>
                    <a:cubicBezTo>
                      <a:pt x="4524441" y="4077254"/>
                      <a:pt x="4512727" y="4081479"/>
                      <a:pt x="4502549" y="4089832"/>
                    </a:cubicBezTo>
                    <a:cubicBezTo>
                      <a:pt x="4491987" y="4098473"/>
                      <a:pt x="4479986" y="4105290"/>
                      <a:pt x="4468944" y="4113356"/>
                    </a:cubicBezTo>
                    <a:cubicBezTo>
                      <a:pt x="4463087" y="4117676"/>
                      <a:pt x="4458286" y="4123341"/>
                      <a:pt x="4452622" y="4127854"/>
                    </a:cubicBezTo>
                    <a:cubicBezTo>
                      <a:pt x="4442252" y="4136111"/>
                      <a:pt x="4431690" y="4144176"/>
                      <a:pt x="4421032" y="4151953"/>
                    </a:cubicBezTo>
                    <a:cubicBezTo>
                      <a:pt x="4410375" y="4159731"/>
                      <a:pt x="4400197" y="4168756"/>
                      <a:pt x="4388483" y="4174421"/>
                    </a:cubicBezTo>
                    <a:cubicBezTo>
                      <a:pt x="4368513" y="4184023"/>
                      <a:pt x="4346717" y="4189784"/>
                      <a:pt x="4327321" y="4200153"/>
                    </a:cubicBezTo>
                    <a:cubicBezTo>
                      <a:pt x="4307639" y="4210714"/>
                      <a:pt x="4289107" y="4223965"/>
                      <a:pt x="4271633" y="4237983"/>
                    </a:cubicBezTo>
                    <a:cubicBezTo>
                      <a:pt x="4257807" y="4249025"/>
                      <a:pt x="4244845" y="4259971"/>
                      <a:pt x="4227465" y="4265635"/>
                    </a:cubicBezTo>
                    <a:cubicBezTo>
                      <a:pt x="4217768" y="4268804"/>
                      <a:pt x="4207591" y="4275717"/>
                      <a:pt x="4201733" y="4283783"/>
                    </a:cubicBezTo>
                    <a:cubicBezTo>
                      <a:pt x="4189059" y="4301353"/>
                      <a:pt x="4172833" y="4313739"/>
                      <a:pt x="4154494" y="4324301"/>
                    </a:cubicBezTo>
                    <a:cubicBezTo>
                      <a:pt x="4130010" y="4338511"/>
                      <a:pt x="4105814" y="4353009"/>
                      <a:pt x="4081234" y="4366931"/>
                    </a:cubicBezTo>
                    <a:cubicBezTo>
                      <a:pt x="4066737" y="4375189"/>
                      <a:pt x="4052335" y="4383926"/>
                      <a:pt x="4036971" y="4389975"/>
                    </a:cubicBezTo>
                    <a:cubicBezTo>
                      <a:pt x="4005575" y="4402457"/>
                      <a:pt x="3973410" y="4413114"/>
                      <a:pt x="3941725" y="4424733"/>
                    </a:cubicBezTo>
                    <a:cubicBezTo>
                      <a:pt x="3931355" y="4428477"/>
                      <a:pt x="3921561" y="4433854"/>
                      <a:pt x="3910999" y="4437119"/>
                    </a:cubicBezTo>
                    <a:cubicBezTo>
                      <a:pt x="3899573" y="4440671"/>
                      <a:pt x="3887285" y="4441727"/>
                      <a:pt x="3875859" y="4445280"/>
                    </a:cubicBezTo>
                    <a:cubicBezTo>
                      <a:pt x="3856847" y="4451136"/>
                      <a:pt x="3838412" y="4458626"/>
                      <a:pt x="3819401" y="4464579"/>
                    </a:cubicBezTo>
                    <a:cubicBezTo>
                      <a:pt x="3782723" y="4476005"/>
                      <a:pt x="3745949" y="4486951"/>
                      <a:pt x="3709176" y="4497800"/>
                    </a:cubicBezTo>
                    <a:cubicBezTo>
                      <a:pt x="3701303" y="4500105"/>
                      <a:pt x="3692757" y="4500393"/>
                      <a:pt x="3684981" y="4502889"/>
                    </a:cubicBezTo>
                    <a:cubicBezTo>
                      <a:pt x="3664337" y="4509610"/>
                      <a:pt x="3643789" y="4516907"/>
                      <a:pt x="3623338" y="4524300"/>
                    </a:cubicBezTo>
                    <a:cubicBezTo>
                      <a:pt x="3610953" y="4528813"/>
                      <a:pt x="3598854" y="4534382"/>
                      <a:pt x="3586373" y="4538702"/>
                    </a:cubicBezTo>
                    <a:cubicBezTo>
                      <a:pt x="3576387" y="4542159"/>
                      <a:pt x="3566113" y="4544847"/>
                      <a:pt x="3555743" y="4546960"/>
                    </a:cubicBezTo>
                    <a:cubicBezTo>
                      <a:pt x="3546814" y="4548785"/>
                      <a:pt x="3537501" y="4548592"/>
                      <a:pt x="3528667" y="4550801"/>
                    </a:cubicBezTo>
                    <a:cubicBezTo>
                      <a:pt x="3504759" y="4556753"/>
                      <a:pt x="3481140" y="4563475"/>
                      <a:pt x="3457424" y="4569811"/>
                    </a:cubicBezTo>
                    <a:cubicBezTo>
                      <a:pt x="3447919" y="4572308"/>
                      <a:pt x="3438221" y="4574133"/>
                      <a:pt x="3429003" y="4577301"/>
                    </a:cubicBezTo>
                    <a:cubicBezTo>
                      <a:pt x="3404327" y="4585654"/>
                      <a:pt x="3380036" y="4595159"/>
                      <a:pt x="3355264" y="4603033"/>
                    </a:cubicBezTo>
                    <a:cubicBezTo>
                      <a:pt x="3334717" y="4609562"/>
                      <a:pt x="3313593" y="4614266"/>
                      <a:pt x="3292757" y="4620027"/>
                    </a:cubicBezTo>
                    <a:cubicBezTo>
                      <a:pt x="3283924" y="4622524"/>
                      <a:pt x="3275475" y="4626077"/>
                      <a:pt x="3266643" y="4628188"/>
                    </a:cubicBezTo>
                    <a:cubicBezTo>
                      <a:pt x="3246863" y="4632990"/>
                      <a:pt x="3226796" y="4637022"/>
                      <a:pt x="3206921" y="4641823"/>
                    </a:cubicBezTo>
                    <a:cubicBezTo>
                      <a:pt x="3195590" y="4644607"/>
                      <a:pt x="3184645" y="4649600"/>
                      <a:pt x="3173123" y="4651425"/>
                    </a:cubicBezTo>
                    <a:cubicBezTo>
                      <a:pt x="3145759" y="4655745"/>
                      <a:pt x="3118203" y="4658817"/>
                      <a:pt x="3090646" y="4662274"/>
                    </a:cubicBezTo>
                    <a:cubicBezTo>
                      <a:pt x="3062227" y="4665826"/>
                      <a:pt x="3033902" y="4669571"/>
                      <a:pt x="3005480" y="4672739"/>
                    </a:cubicBezTo>
                    <a:cubicBezTo>
                      <a:pt x="2989926" y="4674372"/>
                      <a:pt x="2974275" y="4674660"/>
                      <a:pt x="2958721" y="4676196"/>
                    </a:cubicBezTo>
                    <a:cubicBezTo>
                      <a:pt x="2945087" y="4677541"/>
                      <a:pt x="2931549" y="4680037"/>
                      <a:pt x="2917915" y="4681670"/>
                    </a:cubicBezTo>
                    <a:cubicBezTo>
                      <a:pt x="2906105" y="4683013"/>
                      <a:pt x="2894199" y="4683781"/>
                      <a:pt x="2882389" y="4685126"/>
                    </a:cubicBezTo>
                    <a:cubicBezTo>
                      <a:pt x="2863475" y="4687334"/>
                      <a:pt x="2844655" y="4689831"/>
                      <a:pt x="2825837" y="4692135"/>
                    </a:cubicBezTo>
                    <a:cubicBezTo>
                      <a:pt x="2817964" y="4692999"/>
                      <a:pt x="2809706" y="4695399"/>
                      <a:pt x="2802313" y="4693960"/>
                    </a:cubicBezTo>
                    <a:cubicBezTo>
                      <a:pt x="2783686" y="4690310"/>
                      <a:pt x="2765347" y="4691367"/>
                      <a:pt x="2746816" y="4693863"/>
                    </a:cubicBezTo>
                    <a:cubicBezTo>
                      <a:pt x="2740479" y="4694728"/>
                      <a:pt x="2733662" y="4694535"/>
                      <a:pt x="2727517" y="4692903"/>
                    </a:cubicBezTo>
                    <a:cubicBezTo>
                      <a:pt x="2714939" y="4689638"/>
                      <a:pt x="2702745" y="4685029"/>
                      <a:pt x="2690359" y="4680997"/>
                    </a:cubicBezTo>
                    <a:cubicBezTo>
                      <a:pt x="2689014" y="4680517"/>
                      <a:pt x="2687382" y="4680421"/>
                      <a:pt x="2685943" y="4680133"/>
                    </a:cubicBezTo>
                    <a:cubicBezTo>
                      <a:pt x="2677781" y="4678500"/>
                      <a:pt x="2669717" y="4676868"/>
                      <a:pt x="2661554" y="4675428"/>
                    </a:cubicBezTo>
                    <a:cubicBezTo>
                      <a:pt x="2657138" y="4674660"/>
                      <a:pt x="2652625" y="4674564"/>
                      <a:pt x="2648208" y="4673892"/>
                    </a:cubicBezTo>
                    <a:cubicBezTo>
                      <a:pt x="2631118" y="4671203"/>
                      <a:pt x="2612299" y="4675716"/>
                      <a:pt x="2597512" y="4664099"/>
                    </a:cubicBezTo>
                    <a:cubicBezTo>
                      <a:pt x="2587911" y="4656609"/>
                      <a:pt x="2578597" y="4658338"/>
                      <a:pt x="2568324" y="4659490"/>
                    </a:cubicBezTo>
                    <a:cubicBezTo>
                      <a:pt x="2560547" y="4660354"/>
                      <a:pt x="2552577" y="4660065"/>
                      <a:pt x="2544704" y="4660162"/>
                    </a:cubicBezTo>
                    <a:cubicBezTo>
                      <a:pt x="2530878" y="4660449"/>
                      <a:pt x="2517052" y="4660546"/>
                      <a:pt x="2503225" y="4661026"/>
                    </a:cubicBezTo>
                    <a:cubicBezTo>
                      <a:pt x="2498808" y="4661218"/>
                      <a:pt x="2494297" y="4663619"/>
                      <a:pt x="2489975" y="4663235"/>
                    </a:cubicBezTo>
                    <a:cubicBezTo>
                      <a:pt x="2470004" y="4661410"/>
                      <a:pt x="2450033" y="4658529"/>
                      <a:pt x="2430061" y="4656897"/>
                    </a:cubicBezTo>
                    <a:cubicBezTo>
                      <a:pt x="2418732" y="4655938"/>
                      <a:pt x="2407114" y="4657761"/>
                      <a:pt x="2395880" y="4656417"/>
                    </a:cubicBezTo>
                    <a:cubicBezTo>
                      <a:pt x="2382919" y="4654881"/>
                      <a:pt x="2370245" y="4650945"/>
                      <a:pt x="2357378" y="4648544"/>
                    </a:cubicBezTo>
                    <a:cubicBezTo>
                      <a:pt x="2353826" y="4647872"/>
                      <a:pt x="2349889" y="4648736"/>
                      <a:pt x="2346145" y="4648928"/>
                    </a:cubicBezTo>
                    <a:cubicBezTo>
                      <a:pt x="2341920" y="4649120"/>
                      <a:pt x="2337791" y="4649504"/>
                      <a:pt x="2333567" y="4649600"/>
                    </a:cubicBezTo>
                    <a:cubicBezTo>
                      <a:pt x="2320700" y="4649793"/>
                      <a:pt x="2307835" y="4649504"/>
                      <a:pt x="2294968" y="4650177"/>
                    </a:cubicBezTo>
                    <a:cubicBezTo>
                      <a:pt x="2287095" y="4650561"/>
                      <a:pt x="2278839" y="4654497"/>
                      <a:pt x="2271540" y="4653057"/>
                    </a:cubicBezTo>
                    <a:cubicBezTo>
                      <a:pt x="2256659" y="4650272"/>
                      <a:pt x="2241776" y="4656513"/>
                      <a:pt x="2226895" y="4651329"/>
                    </a:cubicBezTo>
                    <a:cubicBezTo>
                      <a:pt x="2222285" y="4649793"/>
                      <a:pt x="2215948" y="4653633"/>
                      <a:pt x="2210379" y="4653825"/>
                    </a:cubicBezTo>
                    <a:cubicBezTo>
                      <a:pt x="2196457" y="4654305"/>
                      <a:pt x="2182535" y="4654209"/>
                      <a:pt x="2168613" y="4654113"/>
                    </a:cubicBezTo>
                    <a:cubicBezTo>
                      <a:pt x="2156131" y="4654017"/>
                      <a:pt x="2143168" y="4655361"/>
                      <a:pt x="2131167" y="4652673"/>
                    </a:cubicBezTo>
                    <a:cubicBezTo>
                      <a:pt x="2118588" y="4649793"/>
                      <a:pt x="2107259" y="4650177"/>
                      <a:pt x="2095065" y="4653441"/>
                    </a:cubicBezTo>
                    <a:cubicBezTo>
                      <a:pt x="2086711" y="4655649"/>
                      <a:pt x="2077878" y="4655938"/>
                      <a:pt x="2069237" y="4656609"/>
                    </a:cubicBezTo>
                    <a:cubicBezTo>
                      <a:pt x="2059924" y="4657377"/>
                      <a:pt x="2049650" y="4655361"/>
                      <a:pt x="2041201" y="4658529"/>
                    </a:cubicBezTo>
                    <a:cubicBezTo>
                      <a:pt x="2016044" y="4667939"/>
                      <a:pt x="1990216" y="4669955"/>
                      <a:pt x="1963909" y="4669955"/>
                    </a:cubicBezTo>
                    <a:cubicBezTo>
                      <a:pt x="1959107" y="4669955"/>
                      <a:pt x="1954210" y="4668612"/>
                      <a:pt x="1949603" y="4667171"/>
                    </a:cubicBezTo>
                    <a:cubicBezTo>
                      <a:pt x="1922717" y="4658529"/>
                      <a:pt x="1895737" y="4659297"/>
                      <a:pt x="1868373" y="4664578"/>
                    </a:cubicBezTo>
                    <a:cubicBezTo>
                      <a:pt x="1862708" y="4665731"/>
                      <a:pt x="1856372" y="4665923"/>
                      <a:pt x="1850707" y="4664771"/>
                    </a:cubicBezTo>
                    <a:cubicBezTo>
                      <a:pt x="1834768" y="4661410"/>
                      <a:pt x="1819309" y="4655841"/>
                      <a:pt x="1803275" y="4653441"/>
                    </a:cubicBezTo>
                    <a:cubicBezTo>
                      <a:pt x="1776775" y="4649504"/>
                      <a:pt x="1753828" y="4662754"/>
                      <a:pt x="1730112" y="4671396"/>
                    </a:cubicBezTo>
                    <a:cubicBezTo>
                      <a:pt x="1707548" y="4679557"/>
                      <a:pt x="1688345" y="4697992"/>
                      <a:pt x="1661652" y="4693863"/>
                    </a:cubicBezTo>
                    <a:cubicBezTo>
                      <a:pt x="1658965" y="4693479"/>
                      <a:pt x="1655988" y="4696071"/>
                      <a:pt x="1653011" y="4696744"/>
                    </a:cubicBezTo>
                    <a:cubicBezTo>
                      <a:pt x="1644850" y="4698568"/>
                      <a:pt x="1636689" y="4700776"/>
                      <a:pt x="1628431" y="4701641"/>
                    </a:cubicBezTo>
                    <a:cubicBezTo>
                      <a:pt x="1618350" y="4702793"/>
                      <a:pt x="1608076" y="4702409"/>
                      <a:pt x="1597995" y="4703369"/>
                    </a:cubicBezTo>
                    <a:cubicBezTo>
                      <a:pt x="1585032" y="4704521"/>
                      <a:pt x="1572263" y="4707593"/>
                      <a:pt x="1559396" y="4707593"/>
                    </a:cubicBezTo>
                    <a:cubicBezTo>
                      <a:pt x="1549026" y="4707593"/>
                      <a:pt x="1538753" y="4704041"/>
                      <a:pt x="1528480" y="4702312"/>
                    </a:cubicBezTo>
                    <a:cubicBezTo>
                      <a:pt x="1513981" y="4699912"/>
                      <a:pt x="1498042" y="4700584"/>
                      <a:pt x="1485272" y="4694439"/>
                    </a:cubicBezTo>
                    <a:cubicBezTo>
                      <a:pt x="1471639" y="4687910"/>
                      <a:pt x="1458676" y="4684934"/>
                      <a:pt x="1444562" y="4686950"/>
                    </a:cubicBezTo>
                    <a:cubicBezTo>
                      <a:pt x="1439857" y="4687622"/>
                      <a:pt x="1433808" y="4691655"/>
                      <a:pt x="1431696" y="4695783"/>
                    </a:cubicBezTo>
                    <a:cubicBezTo>
                      <a:pt x="1426991" y="4705001"/>
                      <a:pt x="1420559" y="4706634"/>
                      <a:pt x="1411821" y="4703464"/>
                    </a:cubicBezTo>
                    <a:cubicBezTo>
                      <a:pt x="1404236" y="4700776"/>
                      <a:pt x="1394922" y="4699432"/>
                      <a:pt x="1389738" y="4694247"/>
                    </a:cubicBezTo>
                    <a:cubicBezTo>
                      <a:pt x="1375047" y="4679557"/>
                      <a:pt x="1356324" y="4679077"/>
                      <a:pt x="1338081" y="4675141"/>
                    </a:cubicBezTo>
                    <a:cubicBezTo>
                      <a:pt x="1326945" y="4672739"/>
                      <a:pt x="1316574" y="4672644"/>
                      <a:pt x="1305436" y="4674276"/>
                    </a:cubicBezTo>
                    <a:cubicBezTo>
                      <a:pt x="1281241" y="4677925"/>
                      <a:pt x="1257717" y="4672739"/>
                      <a:pt x="1234481" y="4666115"/>
                    </a:cubicBezTo>
                    <a:cubicBezTo>
                      <a:pt x="1219118" y="4661698"/>
                      <a:pt x="1203372" y="4659010"/>
                      <a:pt x="1188106" y="4654497"/>
                    </a:cubicBezTo>
                    <a:cubicBezTo>
                      <a:pt x="1176680" y="4651041"/>
                      <a:pt x="1165255" y="4646912"/>
                      <a:pt x="1154790" y="4641343"/>
                    </a:cubicBezTo>
                    <a:cubicBezTo>
                      <a:pt x="1139618" y="4633181"/>
                      <a:pt x="1126369" y="4620891"/>
                      <a:pt x="1107069" y="4624156"/>
                    </a:cubicBezTo>
                    <a:cubicBezTo>
                      <a:pt x="1090074" y="4627036"/>
                      <a:pt x="1074713" y="4620988"/>
                      <a:pt x="1059158" y="4615227"/>
                    </a:cubicBezTo>
                    <a:cubicBezTo>
                      <a:pt x="1047732" y="4611002"/>
                      <a:pt x="1036308" y="4606681"/>
                      <a:pt x="1024496" y="4603993"/>
                    </a:cubicBezTo>
                    <a:cubicBezTo>
                      <a:pt x="1010478" y="4600824"/>
                      <a:pt x="994635" y="4602169"/>
                      <a:pt x="982153" y="4596311"/>
                    </a:cubicBezTo>
                    <a:cubicBezTo>
                      <a:pt x="969095" y="4590166"/>
                      <a:pt x="958246" y="4594295"/>
                      <a:pt x="946628" y="4596024"/>
                    </a:cubicBezTo>
                    <a:cubicBezTo>
                      <a:pt x="928097" y="4598712"/>
                      <a:pt x="909661" y="4603705"/>
                      <a:pt x="890939" y="4597368"/>
                    </a:cubicBezTo>
                    <a:cubicBezTo>
                      <a:pt x="868184" y="4589687"/>
                      <a:pt x="845620" y="4581430"/>
                      <a:pt x="822769" y="4574133"/>
                    </a:cubicBezTo>
                    <a:cubicBezTo>
                      <a:pt x="813934" y="4571347"/>
                      <a:pt x="804431" y="4570195"/>
                      <a:pt x="795212" y="4568947"/>
                    </a:cubicBezTo>
                    <a:cubicBezTo>
                      <a:pt x="786476" y="4567891"/>
                      <a:pt x="776010" y="4570579"/>
                      <a:pt x="769288" y="4566547"/>
                    </a:cubicBezTo>
                    <a:cubicBezTo>
                      <a:pt x="752005" y="4556178"/>
                      <a:pt x="734243" y="4551089"/>
                      <a:pt x="714271" y="4551089"/>
                    </a:cubicBezTo>
                    <a:cubicBezTo>
                      <a:pt x="706781" y="4551089"/>
                      <a:pt x="699484" y="4546768"/>
                      <a:pt x="691900" y="4545999"/>
                    </a:cubicBezTo>
                    <a:cubicBezTo>
                      <a:pt x="681529" y="4545040"/>
                      <a:pt x="669623" y="4542447"/>
                      <a:pt x="660598" y="4546096"/>
                    </a:cubicBezTo>
                    <a:cubicBezTo>
                      <a:pt x="639379" y="4554737"/>
                      <a:pt x="622193" y="4547536"/>
                      <a:pt x="603662" y="4538991"/>
                    </a:cubicBezTo>
                    <a:cubicBezTo>
                      <a:pt x="585418" y="4530541"/>
                      <a:pt x="566215" y="4523821"/>
                      <a:pt x="546821" y="4518251"/>
                    </a:cubicBezTo>
                    <a:cubicBezTo>
                      <a:pt x="539524" y="4516235"/>
                      <a:pt x="530787" y="4519596"/>
                      <a:pt x="522721" y="4520267"/>
                    </a:cubicBezTo>
                    <a:cubicBezTo>
                      <a:pt x="519840" y="4520460"/>
                      <a:pt x="516671" y="4520748"/>
                      <a:pt x="514080" y="4519788"/>
                    </a:cubicBezTo>
                    <a:cubicBezTo>
                      <a:pt x="489020" y="4510570"/>
                      <a:pt x="463575" y="4503561"/>
                      <a:pt x="436404" y="4508361"/>
                    </a:cubicBezTo>
                    <a:cubicBezTo>
                      <a:pt x="433908" y="4508842"/>
                      <a:pt x="431123" y="4507786"/>
                      <a:pt x="428626" y="4507114"/>
                    </a:cubicBezTo>
                    <a:cubicBezTo>
                      <a:pt x="416432" y="4503657"/>
                      <a:pt x="404526" y="4498184"/>
                      <a:pt x="392141" y="4496936"/>
                    </a:cubicBezTo>
                    <a:cubicBezTo>
                      <a:pt x="361608" y="4493864"/>
                      <a:pt x="330884" y="4492615"/>
                      <a:pt x="300157" y="4490599"/>
                    </a:cubicBezTo>
                    <a:cubicBezTo>
                      <a:pt x="298237" y="4490503"/>
                      <a:pt x="296221" y="4490503"/>
                      <a:pt x="294493" y="4489831"/>
                    </a:cubicBezTo>
                    <a:cubicBezTo>
                      <a:pt x="283163" y="4485702"/>
                      <a:pt x="273274" y="4487047"/>
                      <a:pt x="263671" y="4494919"/>
                    </a:cubicBezTo>
                    <a:cubicBezTo>
                      <a:pt x="259447" y="4498376"/>
                      <a:pt x="253686" y="4500200"/>
                      <a:pt x="248406" y="4502121"/>
                    </a:cubicBezTo>
                    <a:cubicBezTo>
                      <a:pt x="240628" y="4505002"/>
                      <a:pt x="232659" y="4507786"/>
                      <a:pt x="224594" y="4509610"/>
                    </a:cubicBezTo>
                    <a:cubicBezTo>
                      <a:pt x="216624" y="4511338"/>
                      <a:pt x="208079" y="4513738"/>
                      <a:pt x="200398" y="4512395"/>
                    </a:cubicBezTo>
                    <a:cubicBezTo>
                      <a:pt x="186572" y="4509994"/>
                      <a:pt x="173417" y="4504618"/>
                      <a:pt x="159783" y="4501064"/>
                    </a:cubicBezTo>
                    <a:cubicBezTo>
                      <a:pt x="155079" y="4499816"/>
                      <a:pt x="149893" y="4500009"/>
                      <a:pt x="144997" y="4499912"/>
                    </a:cubicBezTo>
                    <a:cubicBezTo>
                      <a:pt x="133763" y="4499625"/>
                      <a:pt x="122241" y="4502409"/>
                      <a:pt x="112064" y="4494440"/>
                    </a:cubicBezTo>
                    <a:cubicBezTo>
                      <a:pt x="102655" y="4486951"/>
                      <a:pt x="93148" y="4489158"/>
                      <a:pt x="83259" y="4494824"/>
                    </a:cubicBezTo>
                    <a:cubicBezTo>
                      <a:pt x="76154" y="4498857"/>
                      <a:pt x="68090" y="4502025"/>
                      <a:pt x="60120" y="4503561"/>
                    </a:cubicBezTo>
                    <a:cubicBezTo>
                      <a:pt x="49174" y="4505673"/>
                      <a:pt x="38324" y="4506538"/>
                      <a:pt x="26514" y="4505289"/>
                    </a:cubicBezTo>
                    <a:cubicBezTo>
                      <a:pt x="18161" y="4504425"/>
                      <a:pt x="11343" y="4504041"/>
                      <a:pt x="4814" y="4498952"/>
                    </a:cubicBezTo>
                    <a:cubicBezTo>
                      <a:pt x="3759" y="4498184"/>
                      <a:pt x="1839" y="4497992"/>
                      <a:pt x="398" y="4498089"/>
                    </a:cubicBezTo>
                    <a:lnTo>
                      <a:pt x="0" y="4498087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B2C18990-7F62-45E8-B68F-47E95E4812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96000" y="4138312"/>
              <a:ext cx="5260975" cy="1410656"/>
              <a:chOff x="6096000" y="4138312"/>
              <a:chExt cx="5260975" cy="1410656"/>
            </a:xfrm>
          </p:grpSpPr>
          <p:sp>
            <p:nvSpPr>
              <p:cNvPr id="57" name="Freeform: Shape 47">
                <a:extLst>
                  <a:ext uri="{FF2B5EF4-FFF2-40B4-BE49-F238E27FC236}">
                    <a16:creationId xmlns:a16="http://schemas.microsoft.com/office/drawing/2014/main" id="{AC206BB2-3759-4DF0-9932-7445B6367A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8" name="Freeform: Shape 48">
                <a:extLst>
                  <a:ext uri="{FF2B5EF4-FFF2-40B4-BE49-F238E27FC236}">
                    <a16:creationId xmlns:a16="http://schemas.microsoft.com/office/drawing/2014/main" id="{381FA6FA-3CB6-4F57-8871-82DDE5BE86A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6096000" y="4138312"/>
                <a:ext cx="5260975" cy="1410656"/>
              </a:xfrm>
              <a:custGeom>
                <a:avLst/>
                <a:gdLst>
                  <a:gd name="connsiteX0" fmla="*/ 5260975 w 5260975"/>
                  <a:gd name="connsiteY0" fmla="*/ 0 h 1410656"/>
                  <a:gd name="connsiteX1" fmla="*/ 5260975 w 5260975"/>
                  <a:gd name="connsiteY1" fmla="*/ 221634 h 1410656"/>
                  <a:gd name="connsiteX2" fmla="*/ 5226503 w 5260975"/>
                  <a:gd name="connsiteY2" fmla="*/ 237063 h 1410656"/>
                  <a:gd name="connsiteX3" fmla="*/ 5206341 w 5260975"/>
                  <a:gd name="connsiteY3" fmla="*/ 245128 h 1410656"/>
                  <a:gd name="connsiteX4" fmla="*/ 5123287 w 5260975"/>
                  <a:gd name="connsiteY4" fmla="*/ 297073 h 1410656"/>
                  <a:gd name="connsiteX5" fmla="*/ 5048107 w 5260975"/>
                  <a:gd name="connsiteY5" fmla="*/ 361307 h 1410656"/>
                  <a:gd name="connsiteX6" fmla="*/ 4992899 w 5260975"/>
                  <a:gd name="connsiteY6" fmla="*/ 437542 h 1410656"/>
                  <a:gd name="connsiteX7" fmla="*/ 4977440 w 5260975"/>
                  <a:gd name="connsiteY7" fmla="*/ 455690 h 1410656"/>
                  <a:gd name="connsiteX8" fmla="*/ 4935193 w 5260975"/>
                  <a:gd name="connsiteY8" fmla="*/ 478445 h 1410656"/>
                  <a:gd name="connsiteX9" fmla="*/ 4897844 w 5260975"/>
                  <a:gd name="connsiteY9" fmla="*/ 495535 h 1410656"/>
                  <a:gd name="connsiteX10" fmla="*/ 4870767 w 5260975"/>
                  <a:gd name="connsiteY10" fmla="*/ 514451 h 1410656"/>
                  <a:gd name="connsiteX11" fmla="*/ 4847916 w 5260975"/>
                  <a:gd name="connsiteY11" fmla="*/ 531830 h 1410656"/>
                  <a:gd name="connsiteX12" fmla="*/ 4796163 w 5260975"/>
                  <a:gd name="connsiteY12" fmla="*/ 576765 h 1410656"/>
                  <a:gd name="connsiteX13" fmla="*/ 4738843 w 5260975"/>
                  <a:gd name="connsiteY13" fmla="*/ 614691 h 1410656"/>
                  <a:gd name="connsiteX14" fmla="*/ 4692755 w 5260975"/>
                  <a:gd name="connsiteY14" fmla="*/ 661162 h 1410656"/>
                  <a:gd name="connsiteX15" fmla="*/ 4673744 w 5260975"/>
                  <a:gd name="connsiteY15" fmla="*/ 686318 h 1410656"/>
                  <a:gd name="connsiteX16" fmla="*/ 4633801 w 5260975"/>
                  <a:gd name="connsiteY16" fmla="*/ 703505 h 1410656"/>
                  <a:gd name="connsiteX17" fmla="*/ 4590499 w 5260975"/>
                  <a:gd name="connsiteY17" fmla="*/ 730389 h 1410656"/>
                  <a:gd name="connsiteX18" fmla="*/ 4559773 w 5260975"/>
                  <a:gd name="connsiteY18" fmla="*/ 757081 h 1410656"/>
                  <a:gd name="connsiteX19" fmla="*/ 4536059 w 5260975"/>
                  <a:gd name="connsiteY19" fmla="*/ 774940 h 1410656"/>
                  <a:gd name="connsiteX20" fmla="*/ 4502549 w 5260975"/>
                  <a:gd name="connsiteY20" fmla="*/ 792895 h 1410656"/>
                  <a:gd name="connsiteX21" fmla="*/ 4468944 w 5260975"/>
                  <a:gd name="connsiteY21" fmla="*/ 816419 h 1410656"/>
                  <a:gd name="connsiteX22" fmla="*/ 4452622 w 5260975"/>
                  <a:gd name="connsiteY22" fmla="*/ 830917 h 1410656"/>
                  <a:gd name="connsiteX23" fmla="*/ 4421032 w 5260975"/>
                  <a:gd name="connsiteY23" fmla="*/ 855016 h 1410656"/>
                  <a:gd name="connsiteX24" fmla="*/ 4388483 w 5260975"/>
                  <a:gd name="connsiteY24" fmla="*/ 877484 h 1410656"/>
                  <a:gd name="connsiteX25" fmla="*/ 4327321 w 5260975"/>
                  <a:gd name="connsiteY25" fmla="*/ 903216 h 1410656"/>
                  <a:gd name="connsiteX26" fmla="*/ 4271633 w 5260975"/>
                  <a:gd name="connsiteY26" fmla="*/ 941046 h 1410656"/>
                  <a:gd name="connsiteX27" fmla="*/ 4227465 w 5260975"/>
                  <a:gd name="connsiteY27" fmla="*/ 968698 h 1410656"/>
                  <a:gd name="connsiteX28" fmla="*/ 4201733 w 5260975"/>
                  <a:gd name="connsiteY28" fmla="*/ 986846 h 1410656"/>
                  <a:gd name="connsiteX29" fmla="*/ 4154494 w 5260975"/>
                  <a:gd name="connsiteY29" fmla="*/ 1027364 h 1410656"/>
                  <a:gd name="connsiteX30" fmla="*/ 4081234 w 5260975"/>
                  <a:gd name="connsiteY30" fmla="*/ 1069994 h 1410656"/>
                  <a:gd name="connsiteX31" fmla="*/ 4036971 w 5260975"/>
                  <a:gd name="connsiteY31" fmla="*/ 1093038 h 1410656"/>
                  <a:gd name="connsiteX32" fmla="*/ 3941725 w 5260975"/>
                  <a:gd name="connsiteY32" fmla="*/ 1127796 h 1410656"/>
                  <a:gd name="connsiteX33" fmla="*/ 3910999 w 5260975"/>
                  <a:gd name="connsiteY33" fmla="*/ 1140182 h 1410656"/>
                  <a:gd name="connsiteX34" fmla="*/ 3875859 w 5260975"/>
                  <a:gd name="connsiteY34" fmla="*/ 1148343 h 1410656"/>
                  <a:gd name="connsiteX35" fmla="*/ 3819401 w 5260975"/>
                  <a:gd name="connsiteY35" fmla="*/ 1167642 h 1410656"/>
                  <a:gd name="connsiteX36" fmla="*/ 3709176 w 5260975"/>
                  <a:gd name="connsiteY36" fmla="*/ 1200863 h 1410656"/>
                  <a:gd name="connsiteX37" fmla="*/ 3684981 w 5260975"/>
                  <a:gd name="connsiteY37" fmla="*/ 1205952 h 1410656"/>
                  <a:gd name="connsiteX38" fmla="*/ 3623338 w 5260975"/>
                  <a:gd name="connsiteY38" fmla="*/ 1227363 h 1410656"/>
                  <a:gd name="connsiteX39" fmla="*/ 3586373 w 5260975"/>
                  <a:gd name="connsiteY39" fmla="*/ 1241765 h 1410656"/>
                  <a:gd name="connsiteX40" fmla="*/ 3555743 w 5260975"/>
                  <a:gd name="connsiteY40" fmla="*/ 1250023 h 1410656"/>
                  <a:gd name="connsiteX41" fmla="*/ 3528667 w 5260975"/>
                  <a:gd name="connsiteY41" fmla="*/ 1253864 h 1410656"/>
                  <a:gd name="connsiteX42" fmla="*/ 3457424 w 5260975"/>
                  <a:gd name="connsiteY42" fmla="*/ 1272874 h 1410656"/>
                  <a:gd name="connsiteX43" fmla="*/ 3429003 w 5260975"/>
                  <a:gd name="connsiteY43" fmla="*/ 1280364 h 1410656"/>
                  <a:gd name="connsiteX44" fmla="*/ 3355264 w 5260975"/>
                  <a:gd name="connsiteY44" fmla="*/ 1306096 h 1410656"/>
                  <a:gd name="connsiteX45" fmla="*/ 3292757 w 5260975"/>
                  <a:gd name="connsiteY45" fmla="*/ 1323090 h 1410656"/>
                  <a:gd name="connsiteX46" fmla="*/ 3266643 w 5260975"/>
                  <a:gd name="connsiteY46" fmla="*/ 1331251 h 1410656"/>
                  <a:gd name="connsiteX47" fmla="*/ 3206921 w 5260975"/>
                  <a:gd name="connsiteY47" fmla="*/ 1344886 h 1410656"/>
                  <a:gd name="connsiteX48" fmla="*/ 3173123 w 5260975"/>
                  <a:gd name="connsiteY48" fmla="*/ 1354488 h 1410656"/>
                  <a:gd name="connsiteX49" fmla="*/ 3090646 w 5260975"/>
                  <a:gd name="connsiteY49" fmla="*/ 1365337 h 1410656"/>
                  <a:gd name="connsiteX50" fmla="*/ 3005480 w 5260975"/>
                  <a:gd name="connsiteY50" fmla="*/ 1375802 h 1410656"/>
                  <a:gd name="connsiteX51" fmla="*/ 2958721 w 5260975"/>
                  <a:gd name="connsiteY51" fmla="*/ 1379259 h 1410656"/>
                  <a:gd name="connsiteX52" fmla="*/ 2917915 w 5260975"/>
                  <a:gd name="connsiteY52" fmla="*/ 1384733 h 1410656"/>
                  <a:gd name="connsiteX53" fmla="*/ 2882389 w 5260975"/>
                  <a:gd name="connsiteY53" fmla="*/ 1388189 h 1410656"/>
                  <a:gd name="connsiteX54" fmla="*/ 2825837 w 5260975"/>
                  <a:gd name="connsiteY54" fmla="*/ 1395198 h 1410656"/>
                  <a:gd name="connsiteX55" fmla="*/ 2802313 w 5260975"/>
                  <a:gd name="connsiteY55" fmla="*/ 1397023 h 1410656"/>
                  <a:gd name="connsiteX56" fmla="*/ 2746816 w 5260975"/>
                  <a:gd name="connsiteY56" fmla="*/ 1396926 h 1410656"/>
                  <a:gd name="connsiteX57" fmla="*/ 2727517 w 5260975"/>
                  <a:gd name="connsiteY57" fmla="*/ 1395966 h 1410656"/>
                  <a:gd name="connsiteX58" fmla="*/ 2690359 w 5260975"/>
                  <a:gd name="connsiteY58" fmla="*/ 1384060 h 1410656"/>
                  <a:gd name="connsiteX59" fmla="*/ 2685943 w 5260975"/>
                  <a:gd name="connsiteY59" fmla="*/ 1383196 h 1410656"/>
                  <a:gd name="connsiteX60" fmla="*/ 2661554 w 5260975"/>
                  <a:gd name="connsiteY60" fmla="*/ 1378491 h 1410656"/>
                  <a:gd name="connsiteX61" fmla="*/ 2648208 w 5260975"/>
                  <a:gd name="connsiteY61" fmla="*/ 1376955 h 1410656"/>
                  <a:gd name="connsiteX62" fmla="*/ 2597512 w 5260975"/>
                  <a:gd name="connsiteY62" fmla="*/ 1367162 h 1410656"/>
                  <a:gd name="connsiteX63" fmla="*/ 2568324 w 5260975"/>
                  <a:gd name="connsiteY63" fmla="*/ 1362553 h 1410656"/>
                  <a:gd name="connsiteX64" fmla="*/ 2544704 w 5260975"/>
                  <a:gd name="connsiteY64" fmla="*/ 1363225 h 1410656"/>
                  <a:gd name="connsiteX65" fmla="*/ 2503225 w 5260975"/>
                  <a:gd name="connsiteY65" fmla="*/ 1364089 h 1410656"/>
                  <a:gd name="connsiteX66" fmla="*/ 2489975 w 5260975"/>
                  <a:gd name="connsiteY66" fmla="*/ 1366298 h 1410656"/>
                  <a:gd name="connsiteX67" fmla="*/ 2430061 w 5260975"/>
                  <a:gd name="connsiteY67" fmla="*/ 1359960 h 1410656"/>
                  <a:gd name="connsiteX68" fmla="*/ 2395880 w 5260975"/>
                  <a:gd name="connsiteY68" fmla="*/ 1359480 h 1410656"/>
                  <a:gd name="connsiteX69" fmla="*/ 2357378 w 5260975"/>
                  <a:gd name="connsiteY69" fmla="*/ 1351607 h 1410656"/>
                  <a:gd name="connsiteX70" fmla="*/ 2346145 w 5260975"/>
                  <a:gd name="connsiteY70" fmla="*/ 1351991 h 1410656"/>
                  <a:gd name="connsiteX71" fmla="*/ 2333567 w 5260975"/>
                  <a:gd name="connsiteY71" fmla="*/ 1352663 h 1410656"/>
                  <a:gd name="connsiteX72" fmla="*/ 2294968 w 5260975"/>
                  <a:gd name="connsiteY72" fmla="*/ 1353240 h 1410656"/>
                  <a:gd name="connsiteX73" fmla="*/ 2271540 w 5260975"/>
                  <a:gd name="connsiteY73" fmla="*/ 1356120 h 1410656"/>
                  <a:gd name="connsiteX74" fmla="*/ 2226895 w 5260975"/>
                  <a:gd name="connsiteY74" fmla="*/ 1354392 h 1410656"/>
                  <a:gd name="connsiteX75" fmla="*/ 2210379 w 5260975"/>
                  <a:gd name="connsiteY75" fmla="*/ 1356888 h 1410656"/>
                  <a:gd name="connsiteX76" fmla="*/ 2168613 w 5260975"/>
                  <a:gd name="connsiteY76" fmla="*/ 1357176 h 1410656"/>
                  <a:gd name="connsiteX77" fmla="*/ 2131167 w 5260975"/>
                  <a:gd name="connsiteY77" fmla="*/ 1355736 h 1410656"/>
                  <a:gd name="connsiteX78" fmla="*/ 2095065 w 5260975"/>
                  <a:gd name="connsiteY78" fmla="*/ 1356504 h 1410656"/>
                  <a:gd name="connsiteX79" fmla="*/ 2069237 w 5260975"/>
                  <a:gd name="connsiteY79" fmla="*/ 1359672 h 1410656"/>
                  <a:gd name="connsiteX80" fmla="*/ 2041201 w 5260975"/>
                  <a:gd name="connsiteY80" fmla="*/ 1361592 h 1410656"/>
                  <a:gd name="connsiteX81" fmla="*/ 1963909 w 5260975"/>
                  <a:gd name="connsiteY81" fmla="*/ 1373018 h 1410656"/>
                  <a:gd name="connsiteX82" fmla="*/ 1949603 w 5260975"/>
                  <a:gd name="connsiteY82" fmla="*/ 1370234 h 1410656"/>
                  <a:gd name="connsiteX83" fmla="*/ 1868373 w 5260975"/>
                  <a:gd name="connsiteY83" fmla="*/ 1367641 h 1410656"/>
                  <a:gd name="connsiteX84" fmla="*/ 1850707 w 5260975"/>
                  <a:gd name="connsiteY84" fmla="*/ 1367834 h 1410656"/>
                  <a:gd name="connsiteX85" fmla="*/ 1803275 w 5260975"/>
                  <a:gd name="connsiteY85" fmla="*/ 1356504 h 1410656"/>
                  <a:gd name="connsiteX86" fmla="*/ 1730112 w 5260975"/>
                  <a:gd name="connsiteY86" fmla="*/ 1374459 h 1410656"/>
                  <a:gd name="connsiteX87" fmla="*/ 1661652 w 5260975"/>
                  <a:gd name="connsiteY87" fmla="*/ 1396926 h 1410656"/>
                  <a:gd name="connsiteX88" fmla="*/ 1653011 w 5260975"/>
                  <a:gd name="connsiteY88" fmla="*/ 1399807 h 1410656"/>
                  <a:gd name="connsiteX89" fmla="*/ 1628431 w 5260975"/>
                  <a:gd name="connsiteY89" fmla="*/ 1404704 h 1410656"/>
                  <a:gd name="connsiteX90" fmla="*/ 1597995 w 5260975"/>
                  <a:gd name="connsiteY90" fmla="*/ 1406432 h 1410656"/>
                  <a:gd name="connsiteX91" fmla="*/ 1559396 w 5260975"/>
                  <a:gd name="connsiteY91" fmla="*/ 1410656 h 1410656"/>
                  <a:gd name="connsiteX92" fmla="*/ 1528480 w 5260975"/>
                  <a:gd name="connsiteY92" fmla="*/ 1405375 h 1410656"/>
                  <a:gd name="connsiteX93" fmla="*/ 1485272 w 5260975"/>
                  <a:gd name="connsiteY93" fmla="*/ 1397502 h 1410656"/>
                  <a:gd name="connsiteX94" fmla="*/ 1444562 w 5260975"/>
                  <a:gd name="connsiteY94" fmla="*/ 1390013 h 1410656"/>
                  <a:gd name="connsiteX95" fmla="*/ 1431696 w 5260975"/>
                  <a:gd name="connsiteY95" fmla="*/ 1398846 h 1410656"/>
                  <a:gd name="connsiteX96" fmla="*/ 1411821 w 5260975"/>
                  <a:gd name="connsiteY96" fmla="*/ 1406527 h 1410656"/>
                  <a:gd name="connsiteX97" fmla="*/ 1389738 w 5260975"/>
                  <a:gd name="connsiteY97" fmla="*/ 1397310 h 1410656"/>
                  <a:gd name="connsiteX98" fmla="*/ 1338081 w 5260975"/>
                  <a:gd name="connsiteY98" fmla="*/ 1378204 h 1410656"/>
                  <a:gd name="connsiteX99" fmla="*/ 1305436 w 5260975"/>
                  <a:gd name="connsiteY99" fmla="*/ 1377339 h 1410656"/>
                  <a:gd name="connsiteX100" fmla="*/ 1234481 w 5260975"/>
                  <a:gd name="connsiteY100" fmla="*/ 1369178 h 1410656"/>
                  <a:gd name="connsiteX101" fmla="*/ 1188106 w 5260975"/>
                  <a:gd name="connsiteY101" fmla="*/ 1357560 h 1410656"/>
                  <a:gd name="connsiteX102" fmla="*/ 1154790 w 5260975"/>
                  <a:gd name="connsiteY102" fmla="*/ 1344406 h 1410656"/>
                  <a:gd name="connsiteX103" fmla="*/ 1107069 w 5260975"/>
                  <a:gd name="connsiteY103" fmla="*/ 1327219 h 1410656"/>
                  <a:gd name="connsiteX104" fmla="*/ 1059158 w 5260975"/>
                  <a:gd name="connsiteY104" fmla="*/ 1318290 h 1410656"/>
                  <a:gd name="connsiteX105" fmla="*/ 1024496 w 5260975"/>
                  <a:gd name="connsiteY105" fmla="*/ 1307056 h 1410656"/>
                  <a:gd name="connsiteX106" fmla="*/ 982153 w 5260975"/>
                  <a:gd name="connsiteY106" fmla="*/ 1299374 h 1410656"/>
                  <a:gd name="connsiteX107" fmla="*/ 946628 w 5260975"/>
                  <a:gd name="connsiteY107" fmla="*/ 1299087 h 1410656"/>
                  <a:gd name="connsiteX108" fmla="*/ 890939 w 5260975"/>
                  <a:gd name="connsiteY108" fmla="*/ 1300431 h 1410656"/>
                  <a:gd name="connsiteX109" fmla="*/ 822769 w 5260975"/>
                  <a:gd name="connsiteY109" fmla="*/ 1277196 h 1410656"/>
                  <a:gd name="connsiteX110" fmla="*/ 795212 w 5260975"/>
                  <a:gd name="connsiteY110" fmla="*/ 1272010 h 1410656"/>
                  <a:gd name="connsiteX111" fmla="*/ 769288 w 5260975"/>
                  <a:gd name="connsiteY111" fmla="*/ 1269610 h 1410656"/>
                  <a:gd name="connsiteX112" fmla="*/ 714271 w 5260975"/>
                  <a:gd name="connsiteY112" fmla="*/ 1254152 h 1410656"/>
                  <a:gd name="connsiteX113" fmla="*/ 691900 w 5260975"/>
                  <a:gd name="connsiteY113" fmla="*/ 1249062 h 1410656"/>
                  <a:gd name="connsiteX114" fmla="*/ 660598 w 5260975"/>
                  <a:gd name="connsiteY114" fmla="*/ 1249159 h 1410656"/>
                  <a:gd name="connsiteX115" fmla="*/ 603662 w 5260975"/>
                  <a:gd name="connsiteY115" fmla="*/ 1242054 h 1410656"/>
                  <a:gd name="connsiteX116" fmla="*/ 546821 w 5260975"/>
                  <a:gd name="connsiteY116" fmla="*/ 1221314 h 1410656"/>
                  <a:gd name="connsiteX117" fmla="*/ 522721 w 5260975"/>
                  <a:gd name="connsiteY117" fmla="*/ 1223330 h 1410656"/>
                  <a:gd name="connsiteX118" fmla="*/ 514080 w 5260975"/>
                  <a:gd name="connsiteY118" fmla="*/ 1222851 h 1410656"/>
                  <a:gd name="connsiteX119" fmla="*/ 436404 w 5260975"/>
                  <a:gd name="connsiteY119" fmla="*/ 1211424 h 1410656"/>
                  <a:gd name="connsiteX120" fmla="*/ 428626 w 5260975"/>
                  <a:gd name="connsiteY120" fmla="*/ 1210177 h 1410656"/>
                  <a:gd name="connsiteX121" fmla="*/ 392141 w 5260975"/>
                  <a:gd name="connsiteY121" fmla="*/ 1199999 h 1410656"/>
                  <a:gd name="connsiteX122" fmla="*/ 300157 w 5260975"/>
                  <a:gd name="connsiteY122" fmla="*/ 1193662 h 1410656"/>
                  <a:gd name="connsiteX123" fmla="*/ 294493 w 5260975"/>
                  <a:gd name="connsiteY123" fmla="*/ 1192894 h 1410656"/>
                  <a:gd name="connsiteX124" fmla="*/ 263671 w 5260975"/>
                  <a:gd name="connsiteY124" fmla="*/ 1197982 h 1410656"/>
                  <a:gd name="connsiteX125" fmla="*/ 248406 w 5260975"/>
                  <a:gd name="connsiteY125" fmla="*/ 1205184 h 1410656"/>
                  <a:gd name="connsiteX126" fmla="*/ 224594 w 5260975"/>
                  <a:gd name="connsiteY126" fmla="*/ 1212673 h 1410656"/>
                  <a:gd name="connsiteX127" fmla="*/ 200398 w 5260975"/>
                  <a:gd name="connsiteY127" fmla="*/ 1215458 h 1410656"/>
                  <a:gd name="connsiteX128" fmla="*/ 159783 w 5260975"/>
                  <a:gd name="connsiteY128" fmla="*/ 1204127 h 1410656"/>
                  <a:gd name="connsiteX129" fmla="*/ 144997 w 5260975"/>
                  <a:gd name="connsiteY129" fmla="*/ 1202975 h 1410656"/>
                  <a:gd name="connsiteX130" fmla="*/ 112064 w 5260975"/>
                  <a:gd name="connsiteY130" fmla="*/ 1197503 h 1410656"/>
                  <a:gd name="connsiteX131" fmla="*/ 83259 w 5260975"/>
                  <a:gd name="connsiteY131" fmla="*/ 1197887 h 1410656"/>
                  <a:gd name="connsiteX132" fmla="*/ 60120 w 5260975"/>
                  <a:gd name="connsiteY132" fmla="*/ 1206624 h 1410656"/>
                  <a:gd name="connsiteX133" fmla="*/ 26514 w 5260975"/>
                  <a:gd name="connsiteY133" fmla="*/ 1208352 h 1410656"/>
                  <a:gd name="connsiteX134" fmla="*/ 4814 w 5260975"/>
                  <a:gd name="connsiteY134" fmla="*/ 1202015 h 1410656"/>
                  <a:gd name="connsiteX135" fmla="*/ 398 w 5260975"/>
                  <a:gd name="connsiteY135" fmla="*/ 1201152 h 1410656"/>
                  <a:gd name="connsiteX136" fmla="*/ 0 w 5260975"/>
                  <a:gd name="connsiteY136" fmla="*/ 1201150 h 1410656"/>
                  <a:gd name="connsiteX137" fmla="*/ 0 w 5260975"/>
                  <a:gd name="connsiteY137" fmla="*/ 1004512 h 1410656"/>
                  <a:gd name="connsiteX138" fmla="*/ 30355 w 5260975"/>
                  <a:gd name="connsiteY138" fmla="*/ 1002784 h 1410656"/>
                  <a:gd name="connsiteX139" fmla="*/ 52151 w 5260975"/>
                  <a:gd name="connsiteY139" fmla="*/ 997695 h 1410656"/>
                  <a:gd name="connsiteX140" fmla="*/ 64248 w 5260975"/>
                  <a:gd name="connsiteY140" fmla="*/ 994430 h 1410656"/>
                  <a:gd name="connsiteX141" fmla="*/ 126370 w 5260975"/>
                  <a:gd name="connsiteY141" fmla="*/ 985405 h 1410656"/>
                  <a:gd name="connsiteX142" fmla="*/ 154022 w 5260975"/>
                  <a:gd name="connsiteY142" fmla="*/ 975708 h 1410656"/>
                  <a:gd name="connsiteX143" fmla="*/ 161512 w 5260975"/>
                  <a:gd name="connsiteY143" fmla="*/ 974268 h 1410656"/>
                  <a:gd name="connsiteX144" fmla="*/ 202510 w 5260975"/>
                  <a:gd name="connsiteY144" fmla="*/ 978300 h 1410656"/>
                  <a:gd name="connsiteX145" fmla="*/ 233235 w 5260975"/>
                  <a:gd name="connsiteY145" fmla="*/ 993950 h 1410656"/>
                  <a:gd name="connsiteX146" fmla="*/ 239188 w 5260975"/>
                  <a:gd name="connsiteY146" fmla="*/ 999231 h 1410656"/>
                  <a:gd name="connsiteX147" fmla="*/ 324834 w 5260975"/>
                  <a:gd name="connsiteY147" fmla="*/ 997407 h 1410656"/>
                  <a:gd name="connsiteX148" fmla="*/ 337987 w 5260975"/>
                  <a:gd name="connsiteY148" fmla="*/ 995198 h 1410656"/>
                  <a:gd name="connsiteX149" fmla="*/ 401550 w 5260975"/>
                  <a:gd name="connsiteY149" fmla="*/ 1004416 h 1410656"/>
                  <a:gd name="connsiteX150" fmla="*/ 420081 w 5260975"/>
                  <a:gd name="connsiteY150" fmla="*/ 1006240 h 1410656"/>
                  <a:gd name="connsiteX151" fmla="*/ 486523 w 5260975"/>
                  <a:gd name="connsiteY151" fmla="*/ 1014498 h 1410656"/>
                  <a:gd name="connsiteX152" fmla="*/ 495932 w 5260975"/>
                  <a:gd name="connsiteY152" fmla="*/ 1006817 h 1410656"/>
                  <a:gd name="connsiteX153" fmla="*/ 523009 w 5260975"/>
                  <a:gd name="connsiteY153" fmla="*/ 987517 h 1410656"/>
                  <a:gd name="connsiteX154" fmla="*/ 576393 w 5260975"/>
                  <a:gd name="connsiteY154" fmla="*/ 970427 h 1410656"/>
                  <a:gd name="connsiteX155" fmla="*/ 590892 w 5260975"/>
                  <a:gd name="connsiteY155" fmla="*/ 971387 h 1410656"/>
                  <a:gd name="connsiteX156" fmla="*/ 627569 w 5260975"/>
                  <a:gd name="connsiteY156" fmla="*/ 999904 h 1410656"/>
                  <a:gd name="connsiteX157" fmla="*/ 645429 w 5260975"/>
                  <a:gd name="connsiteY157" fmla="*/ 1011329 h 1410656"/>
                  <a:gd name="connsiteX158" fmla="*/ 696125 w 5260975"/>
                  <a:gd name="connsiteY158" fmla="*/ 1032356 h 1410656"/>
                  <a:gd name="connsiteX159" fmla="*/ 700349 w 5260975"/>
                  <a:gd name="connsiteY159" fmla="*/ 1036197 h 1410656"/>
                  <a:gd name="connsiteX160" fmla="*/ 737795 w 5260975"/>
                  <a:gd name="connsiteY160" fmla="*/ 1081804 h 1410656"/>
                  <a:gd name="connsiteX161" fmla="*/ 746244 w 5260975"/>
                  <a:gd name="connsiteY161" fmla="*/ 1089581 h 1410656"/>
                  <a:gd name="connsiteX162" fmla="*/ 756422 w 5260975"/>
                  <a:gd name="connsiteY162" fmla="*/ 1101680 h 1410656"/>
                  <a:gd name="connsiteX163" fmla="*/ 788202 w 5260975"/>
                  <a:gd name="connsiteY163" fmla="*/ 1125108 h 1410656"/>
                  <a:gd name="connsiteX164" fmla="*/ 827569 w 5260975"/>
                  <a:gd name="connsiteY164" fmla="*/ 1132596 h 1410656"/>
                  <a:gd name="connsiteX165" fmla="*/ 875097 w 5260975"/>
                  <a:gd name="connsiteY165" fmla="*/ 1144022 h 1410656"/>
                  <a:gd name="connsiteX166" fmla="*/ 894972 w 5260975"/>
                  <a:gd name="connsiteY166" fmla="*/ 1151704 h 1410656"/>
                  <a:gd name="connsiteX167" fmla="*/ 948260 w 5260975"/>
                  <a:gd name="connsiteY167" fmla="*/ 1166298 h 1410656"/>
                  <a:gd name="connsiteX168" fmla="*/ 986282 w 5260975"/>
                  <a:gd name="connsiteY168" fmla="*/ 1178588 h 1410656"/>
                  <a:gd name="connsiteX169" fmla="*/ 1041107 w 5260975"/>
                  <a:gd name="connsiteY169" fmla="*/ 1185789 h 1410656"/>
                  <a:gd name="connsiteX170" fmla="*/ 1067703 w 5260975"/>
                  <a:gd name="connsiteY170" fmla="*/ 1186076 h 1410656"/>
                  <a:gd name="connsiteX171" fmla="*/ 1116574 w 5260975"/>
                  <a:gd name="connsiteY171" fmla="*/ 1222946 h 1410656"/>
                  <a:gd name="connsiteX172" fmla="*/ 1155557 w 5260975"/>
                  <a:gd name="connsiteY172" fmla="*/ 1247335 h 1410656"/>
                  <a:gd name="connsiteX173" fmla="*/ 1196556 w 5260975"/>
                  <a:gd name="connsiteY173" fmla="*/ 1235525 h 1410656"/>
                  <a:gd name="connsiteX174" fmla="*/ 1207693 w 5260975"/>
                  <a:gd name="connsiteY174" fmla="*/ 1224387 h 1410656"/>
                  <a:gd name="connsiteX175" fmla="*/ 1274904 w 5260975"/>
                  <a:gd name="connsiteY175" fmla="*/ 1213826 h 1410656"/>
                  <a:gd name="connsiteX176" fmla="*/ 1370919 w 5260975"/>
                  <a:gd name="connsiteY176" fmla="*/ 1213442 h 1410656"/>
                  <a:gd name="connsiteX177" fmla="*/ 1530593 w 5260975"/>
                  <a:gd name="connsiteY177" fmla="*/ 1189437 h 1410656"/>
                  <a:gd name="connsiteX178" fmla="*/ 1558436 w 5260975"/>
                  <a:gd name="connsiteY178" fmla="*/ 1178299 h 1410656"/>
                  <a:gd name="connsiteX179" fmla="*/ 1589737 w 5260975"/>
                  <a:gd name="connsiteY179" fmla="*/ 1175515 h 1410656"/>
                  <a:gd name="connsiteX180" fmla="*/ 1601740 w 5260975"/>
                  <a:gd name="connsiteY180" fmla="*/ 1182333 h 1410656"/>
                  <a:gd name="connsiteX181" fmla="*/ 1654259 w 5260975"/>
                  <a:gd name="connsiteY181" fmla="*/ 1192510 h 1410656"/>
                  <a:gd name="connsiteX182" fmla="*/ 1664246 w 5260975"/>
                  <a:gd name="connsiteY182" fmla="*/ 1192702 h 1410656"/>
                  <a:gd name="connsiteX183" fmla="*/ 1698427 w 5260975"/>
                  <a:gd name="connsiteY183" fmla="*/ 1188381 h 1410656"/>
                  <a:gd name="connsiteX184" fmla="*/ 1730112 w 5260975"/>
                  <a:gd name="connsiteY184" fmla="*/ 1185885 h 1410656"/>
                  <a:gd name="connsiteX185" fmla="*/ 1809996 w 5260975"/>
                  <a:gd name="connsiteY185" fmla="*/ 1194046 h 1410656"/>
                  <a:gd name="connsiteX186" fmla="*/ 1871254 w 5260975"/>
                  <a:gd name="connsiteY186" fmla="*/ 1192126 h 1410656"/>
                  <a:gd name="connsiteX187" fmla="*/ 1899482 w 5260975"/>
                  <a:gd name="connsiteY187" fmla="*/ 1194046 h 1410656"/>
                  <a:gd name="connsiteX188" fmla="*/ 1915420 w 5260975"/>
                  <a:gd name="connsiteY188" fmla="*/ 1196927 h 1410656"/>
                  <a:gd name="connsiteX189" fmla="*/ 1951522 w 5260975"/>
                  <a:gd name="connsiteY189" fmla="*/ 1216994 h 1410656"/>
                  <a:gd name="connsiteX190" fmla="*/ 1971302 w 5260975"/>
                  <a:gd name="connsiteY190" fmla="*/ 1221507 h 1410656"/>
                  <a:gd name="connsiteX191" fmla="*/ 2030831 w 5260975"/>
                  <a:gd name="connsiteY191" fmla="*/ 1221123 h 1410656"/>
                  <a:gd name="connsiteX192" fmla="*/ 2120125 w 5260975"/>
                  <a:gd name="connsiteY192" fmla="*/ 1190878 h 1410656"/>
                  <a:gd name="connsiteX193" fmla="*/ 2129439 w 5260975"/>
                  <a:gd name="connsiteY193" fmla="*/ 1186845 h 1410656"/>
                  <a:gd name="connsiteX194" fmla="*/ 2174854 w 5260975"/>
                  <a:gd name="connsiteY194" fmla="*/ 1181852 h 1410656"/>
                  <a:gd name="connsiteX195" fmla="*/ 2205674 w 5260975"/>
                  <a:gd name="connsiteY195" fmla="*/ 1188669 h 1410656"/>
                  <a:gd name="connsiteX196" fmla="*/ 2247634 w 5260975"/>
                  <a:gd name="connsiteY196" fmla="*/ 1202784 h 1410656"/>
                  <a:gd name="connsiteX197" fmla="*/ 2285367 w 5260975"/>
                  <a:gd name="connsiteY197" fmla="*/ 1214594 h 1410656"/>
                  <a:gd name="connsiteX198" fmla="*/ 2312827 w 5260975"/>
                  <a:gd name="connsiteY198" fmla="*/ 1227939 h 1410656"/>
                  <a:gd name="connsiteX199" fmla="*/ 2375622 w 5260975"/>
                  <a:gd name="connsiteY199" fmla="*/ 1237733 h 1410656"/>
                  <a:gd name="connsiteX200" fmla="*/ 2382151 w 5260975"/>
                  <a:gd name="connsiteY200" fmla="*/ 1239365 h 1410656"/>
                  <a:gd name="connsiteX201" fmla="*/ 2429390 w 5260975"/>
                  <a:gd name="connsiteY201" fmla="*/ 1227459 h 1410656"/>
                  <a:gd name="connsiteX202" fmla="*/ 2486134 w 5260975"/>
                  <a:gd name="connsiteY202" fmla="*/ 1215362 h 1410656"/>
                  <a:gd name="connsiteX203" fmla="*/ 2506394 w 5260975"/>
                  <a:gd name="connsiteY203" fmla="*/ 1219490 h 1410656"/>
                  <a:gd name="connsiteX204" fmla="*/ 2534142 w 5260975"/>
                  <a:gd name="connsiteY204" fmla="*/ 1225347 h 1410656"/>
                  <a:gd name="connsiteX205" fmla="*/ 2559874 w 5260975"/>
                  <a:gd name="connsiteY205" fmla="*/ 1222275 h 1410656"/>
                  <a:gd name="connsiteX206" fmla="*/ 2575525 w 5260975"/>
                  <a:gd name="connsiteY206" fmla="*/ 1221987 h 1410656"/>
                  <a:gd name="connsiteX207" fmla="*/ 2646960 w 5260975"/>
                  <a:gd name="connsiteY207" fmla="*/ 1257896 h 1410656"/>
                  <a:gd name="connsiteX208" fmla="*/ 2665107 w 5260975"/>
                  <a:gd name="connsiteY208" fmla="*/ 1260873 h 1410656"/>
                  <a:gd name="connsiteX209" fmla="*/ 2675381 w 5260975"/>
                  <a:gd name="connsiteY209" fmla="*/ 1265290 h 1410656"/>
                  <a:gd name="connsiteX210" fmla="*/ 2737311 w 5260975"/>
                  <a:gd name="connsiteY210" fmla="*/ 1309841 h 1410656"/>
                  <a:gd name="connsiteX211" fmla="*/ 2763619 w 5260975"/>
                  <a:gd name="connsiteY211" fmla="*/ 1318866 h 1410656"/>
                  <a:gd name="connsiteX212" fmla="*/ 2792519 w 5260975"/>
                  <a:gd name="connsiteY212" fmla="*/ 1317041 h 1410656"/>
                  <a:gd name="connsiteX213" fmla="*/ 2809226 w 5260975"/>
                  <a:gd name="connsiteY213" fmla="*/ 1313777 h 1410656"/>
                  <a:gd name="connsiteX214" fmla="*/ 2850705 w 5260975"/>
                  <a:gd name="connsiteY214" fmla="*/ 1285452 h 1410656"/>
                  <a:gd name="connsiteX215" fmla="*/ 2874324 w 5260975"/>
                  <a:gd name="connsiteY215" fmla="*/ 1286413 h 1410656"/>
                  <a:gd name="connsiteX216" fmla="*/ 2911194 w 5260975"/>
                  <a:gd name="connsiteY216" fmla="*/ 1305903 h 1410656"/>
                  <a:gd name="connsiteX217" fmla="*/ 2978116 w 5260975"/>
                  <a:gd name="connsiteY217" fmla="*/ 1314641 h 1410656"/>
                  <a:gd name="connsiteX218" fmla="*/ 3012106 w 5260975"/>
                  <a:gd name="connsiteY218" fmla="*/ 1287373 h 1410656"/>
                  <a:gd name="connsiteX219" fmla="*/ 3029676 w 5260975"/>
                  <a:gd name="connsiteY219" fmla="*/ 1261161 h 1410656"/>
                  <a:gd name="connsiteX220" fmla="*/ 3080469 w 5260975"/>
                  <a:gd name="connsiteY220" fmla="*/ 1230724 h 1410656"/>
                  <a:gd name="connsiteX221" fmla="*/ 3092567 w 5260975"/>
                  <a:gd name="connsiteY221" fmla="*/ 1242054 h 1410656"/>
                  <a:gd name="connsiteX222" fmla="*/ 3129821 w 5260975"/>
                  <a:gd name="connsiteY222" fmla="*/ 1246855 h 1410656"/>
                  <a:gd name="connsiteX223" fmla="*/ 3170147 w 5260975"/>
                  <a:gd name="connsiteY223" fmla="*/ 1246471 h 1410656"/>
                  <a:gd name="connsiteX224" fmla="*/ 3240429 w 5260975"/>
                  <a:gd name="connsiteY224" fmla="*/ 1251559 h 1410656"/>
                  <a:gd name="connsiteX225" fmla="*/ 3287189 w 5260975"/>
                  <a:gd name="connsiteY225" fmla="*/ 1222466 h 1410656"/>
                  <a:gd name="connsiteX226" fmla="*/ 3305049 w 5260975"/>
                  <a:gd name="connsiteY226" fmla="*/ 1210465 h 1410656"/>
                  <a:gd name="connsiteX227" fmla="*/ 3321755 w 5260975"/>
                  <a:gd name="connsiteY227" fmla="*/ 1202784 h 1410656"/>
                  <a:gd name="connsiteX228" fmla="*/ 3341055 w 5260975"/>
                  <a:gd name="connsiteY228" fmla="*/ 1198463 h 1410656"/>
                  <a:gd name="connsiteX229" fmla="*/ 3387621 w 5260975"/>
                  <a:gd name="connsiteY229" fmla="*/ 1182140 h 1410656"/>
                  <a:gd name="connsiteX230" fmla="*/ 3413161 w 5260975"/>
                  <a:gd name="connsiteY230" fmla="*/ 1166105 h 1410656"/>
                  <a:gd name="connsiteX231" fmla="*/ 3470579 w 5260975"/>
                  <a:gd name="connsiteY231" fmla="*/ 1150647 h 1410656"/>
                  <a:gd name="connsiteX232" fmla="*/ 3509657 w 5260975"/>
                  <a:gd name="connsiteY232" fmla="*/ 1136821 h 1410656"/>
                  <a:gd name="connsiteX233" fmla="*/ 3550847 w 5260975"/>
                  <a:gd name="connsiteY233" fmla="*/ 1113009 h 1410656"/>
                  <a:gd name="connsiteX234" fmla="*/ 3556608 w 5260975"/>
                  <a:gd name="connsiteY234" fmla="*/ 1109361 h 1410656"/>
                  <a:gd name="connsiteX235" fmla="*/ 3570435 w 5260975"/>
                  <a:gd name="connsiteY235" fmla="*/ 1093710 h 1410656"/>
                  <a:gd name="connsiteX236" fmla="*/ 3590501 w 5260975"/>
                  <a:gd name="connsiteY236" fmla="*/ 1039846 h 1410656"/>
                  <a:gd name="connsiteX237" fmla="*/ 3596263 w 5260975"/>
                  <a:gd name="connsiteY237" fmla="*/ 1028900 h 1410656"/>
                  <a:gd name="connsiteX238" fmla="*/ 3648591 w 5260975"/>
                  <a:gd name="connsiteY238" fmla="*/ 992030 h 1410656"/>
                  <a:gd name="connsiteX239" fmla="*/ 3667986 w 5260975"/>
                  <a:gd name="connsiteY239" fmla="*/ 995487 h 1410656"/>
                  <a:gd name="connsiteX240" fmla="*/ 3689397 w 5260975"/>
                  <a:gd name="connsiteY240" fmla="*/ 1007585 h 1410656"/>
                  <a:gd name="connsiteX241" fmla="*/ 3736349 w 5260975"/>
                  <a:gd name="connsiteY241" fmla="*/ 1010753 h 1410656"/>
                  <a:gd name="connsiteX242" fmla="*/ 3753919 w 5260975"/>
                  <a:gd name="connsiteY242" fmla="*/ 1004513 h 1410656"/>
                  <a:gd name="connsiteX243" fmla="*/ 3784643 w 5260975"/>
                  <a:gd name="connsiteY243" fmla="*/ 987710 h 1410656"/>
                  <a:gd name="connsiteX244" fmla="*/ 3808359 w 5260975"/>
                  <a:gd name="connsiteY244" fmla="*/ 961689 h 1410656"/>
                  <a:gd name="connsiteX245" fmla="*/ 3842829 w 5260975"/>
                  <a:gd name="connsiteY245" fmla="*/ 918674 h 1410656"/>
                  <a:gd name="connsiteX246" fmla="*/ 3908983 w 5260975"/>
                  <a:gd name="connsiteY246" fmla="*/ 902256 h 1410656"/>
                  <a:gd name="connsiteX247" fmla="*/ 3934428 w 5260975"/>
                  <a:gd name="connsiteY247" fmla="*/ 896783 h 1410656"/>
                  <a:gd name="connsiteX248" fmla="*/ 4026987 w 5260975"/>
                  <a:gd name="connsiteY248" fmla="*/ 873835 h 1410656"/>
                  <a:gd name="connsiteX249" fmla="*/ 4035051 w 5260975"/>
                  <a:gd name="connsiteY249" fmla="*/ 873067 h 1410656"/>
                  <a:gd name="connsiteX250" fmla="*/ 4099189 w 5260975"/>
                  <a:gd name="connsiteY250" fmla="*/ 846664 h 1410656"/>
                  <a:gd name="connsiteX251" fmla="*/ 4114647 w 5260975"/>
                  <a:gd name="connsiteY251" fmla="*/ 840134 h 1410656"/>
                  <a:gd name="connsiteX252" fmla="*/ 4133563 w 5260975"/>
                  <a:gd name="connsiteY252" fmla="*/ 823427 h 1410656"/>
                  <a:gd name="connsiteX253" fmla="*/ 4151039 w 5260975"/>
                  <a:gd name="connsiteY253" fmla="*/ 776284 h 1410656"/>
                  <a:gd name="connsiteX254" fmla="*/ 4171489 w 5260975"/>
                  <a:gd name="connsiteY254" fmla="*/ 754776 h 1410656"/>
                  <a:gd name="connsiteX255" fmla="*/ 4186372 w 5260975"/>
                  <a:gd name="connsiteY255" fmla="*/ 741718 h 1410656"/>
                  <a:gd name="connsiteX256" fmla="*/ 4199429 w 5260975"/>
                  <a:gd name="connsiteY256" fmla="*/ 721940 h 1410656"/>
                  <a:gd name="connsiteX257" fmla="*/ 4212487 w 5260975"/>
                  <a:gd name="connsiteY257" fmla="*/ 674604 h 1410656"/>
                  <a:gd name="connsiteX258" fmla="*/ 4232555 w 5260975"/>
                  <a:gd name="connsiteY258" fmla="*/ 632645 h 1410656"/>
                  <a:gd name="connsiteX259" fmla="*/ 4268657 w 5260975"/>
                  <a:gd name="connsiteY259" fmla="*/ 609410 h 1410656"/>
                  <a:gd name="connsiteX260" fmla="*/ 4291028 w 5260975"/>
                  <a:gd name="connsiteY260" fmla="*/ 597216 h 1410656"/>
                  <a:gd name="connsiteX261" fmla="*/ 4379651 w 5260975"/>
                  <a:gd name="connsiteY261" fmla="*/ 609506 h 1410656"/>
                  <a:gd name="connsiteX262" fmla="*/ 4440139 w 5260975"/>
                  <a:gd name="connsiteY262" fmla="*/ 621507 h 1410656"/>
                  <a:gd name="connsiteX263" fmla="*/ 4460015 w 5260975"/>
                  <a:gd name="connsiteY263" fmla="*/ 616899 h 1410656"/>
                  <a:gd name="connsiteX264" fmla="*/ 4516183 w 5260975"/>
                  <a:gd name="connsiteY264" fmla="*/ 577724 h 1410656"/>
                  <a:gd name="connsiteX265" fmla="*/ 4571681 w 5260975"/>
                  <a:gd name="connsiteY265" fmla="*/ 560250 h 1410656"/>
                  <a:gd name="connsiteX266" fmla="*/ 4613447 w 5260975"/>
                  <a:gd name="connsiteY266" fmla="*/ 555257 h 1410656"/>
                  <a:gd name="connsiteX267" fmla="*/ 4649355 w 5260975"/>
                  <a:gd name="connsiteY267" fmla="*/ 551417 h 1410656"/>
                  <a:gd name="connsiteX268" fmla="*/ 4692467 w 5260975"/>
                  <a:gd name="connsiteY268" fmla="*/ 540663 h 1410656"/>
                  <a:gd name="connsiteX269" fmla="*/ 4716855 w 5260975"/>
                  <a:gd name="connsiteY269" fmla="*/ 528949 h 1410656"/>
                  <a:gd name="connsiteX270" fmla="*/ 4755645 w 5260975"/>
                  <a:gd name="connsiteY270" fmla="*/ 512147 h 1410656"/>
                  <a:gd name="connsiteX271" fmla="*/ 4795395 w 5260975"/>
                  <a:gd name="connsiteY271" fmla="*/ 490351 h 1410656"/>
                  <a:gd name="connsiteX272" fmla="*/ 4825928 w 5260975"/>
                  <a:gd name="connsiteY272" fmla="*/ 459818 h 1410656"/>
                  <a:gd name="connsiteX273" fmla="*/ 4842347 w 5260975"/>
                  <a:gd name="connsiteY273" fmla="*/ 434086 h 1410656"/>
                  <a:gd name="connsiteX274" fmla="*/ 4890451 w 5260975"/>
                  <a:gd name="connsiteY274" fmla="*/ 397216 h 1410656"/>
                  <a:gd name="connsiteX275" fmla="*/ 4933945 w 5260975"/>
                  <a:gd name="connsiteY275" fmla="*/ 327701 h 1410656"/>
                  <a:gd name="connsiteX276" fmla="*/ 4961214 w 5260975"/>
                  <a:gd name="connsiteY276" fmla="*/ 298801 h 1410656"/>
                  <a:gd name="connsiteX277" fmla="*/ 4976672 w 5260975"/>
                  <a:gd name="connsiteY277" fmla="*/ 290639 h 1410656"/>
                  <a:gd name="connsiteX278" fmla="*/ 5002979 w 5260975"/>
                  <a:gd name="connsiteY278" fmla="*/ 270573 h 1410656"/>
                  <a:gd name="connsiteX279" fmla="*/ 5018535 w 5260975"/>
                  <a:gd name="connsiteY279" fmla="*/ 255690 h 1410656"/>
                  <a:gd name="connsiteX280" fmla="*/ 5061069 w 5260975"/>
                  <a:gd name="connsiteY280" fmla="*/ 200961 h 1410656"/>
                  <a:gd name="connsiteX281" fmla="*/ 5074127 w 5260975"/>
                  <a:gd name="connsiteY281" fmla="*/ 184735 h 1410656"/>
                  <a:gd name="connsiteX282" fmla="*/ 5101108 w 5260975"/>
                  <a:gd name="connsiteY282" fmla="*/ 156891 h 1410656"/>
                  <a:gd name="connsiteX283" fmla="*/ 5112918 w 5260975"/>
                  <a:gd name="connsiteY283" fmla="*/ 148441 h 1410656"/>
                  <a:gd name="connsiteX284" fmla="*/ 5133753 w 5260975"/>
                  <a:gd name="connsiteY284" fmla="*/ 125782 h 1410656"/>
                  <a:gd name="connsiteX285" fmla="*/ 5183393 w 5260975"/>
                  <a:gd name="connsiteY285" fmla="*/ 66348 h 1410656"/>
                  <a:gd name="connsiteX286" fmla="*/ 5204709 w 5260975"/>
                  <a:gd name="connsiteY286" fmla="*/ 33030 h 1410656"/>
                  <a:gd name="connsiteX287" fmla="*/ 5247243 w 5260975"/>
                  <a:gd name="connsiteY287" fmla="*/ 8451 h 14106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</a:cxnLst>
                <a:rect l="l" t="t" r="r" b="b"/>
                <a:pathLst>
                  <a:path w="5260975" h="1410656">
                    <a:moveTo>
                      <a:pt x="5260975" y="0"/>
                    </a:moveTo>
                    <a:lnTo>
                      <a:pt x="5260975" y="221634"/>
                    </a:lnTo>
                    <a:lnTo>
                      <a:pt x="5226503" y="237063"/>
                    </a:lnTo>
                    <a:cubicBezTo>
                      <a:pt x="5219783" y="239848"/>
                      <a:pt x="5212389" y="241384"/>
                      <a:pt x="5206341" y="245128"/>
                    </a:cubicBezTo>
                    <a:cubicBezTo>
                      <a:pt x="5178495" y="262219"/>
                      <a:pt x="5151515" y="280654"/>
                      <a:pt x="5123287" y="297073"/>
                    </a:cubicBezTo>
                    <a:cubicBezTo>
                      <a:pt x="5094195" y="314067"/>
                      <a:pt x="5068175" y="334134"/>
                      <a:pt x="5048107" y="361307"/>
                    </a:cubicBezTo>
                    <a:cubicBezTo>
                      <a:pt x="5029480" y="386559"/>
                      <a:pt x="5011429" y="412194"/>
                      <a:pt x="4992899" y="437542"/>
                    </a:cubicBezTo>
                    <a:cubicBezTo>
                      <a:pt x="4988194" y="443975"/>
                      <a:pt x="4983873" y="451561"/>
                      <a:pt x="4977440" y="455690"/>
                    </a:cubicBezTo>
                    <a:cubicBezTo>
                      <a:pt x="4964094" y="464331"/>
                      <a:pt x="4949499" y="471340"/>
                      <a:pt x="4935193" y="478445"/>
                    </a:cubicBezTo>
                    <a:cubicBezTo>
                      <a:pt x="4922903" y="484494"/>
                      <a:pt x="4909845" y="489006"/>
                      <a:pt x="4897844" y="495535"/>
                    </a:cubicBezTo>
                    <a:cubicBezTo>
                      <a:pt x="4888243" y="500721"/>
                      <a:pt x="4879697" y="507922"/>
                      <a:pt x="4870767" y="514451"/>
                    </a:cubicBezTo>
                    <a:cubicBezTo>
                      <a:pt x="4862990" y="520115"/>
                      <a:pt x="4854445" y="525012"/>
                      <a:pt x="4847916" y="531830"/>
                    </a:cubicBezTo>
                    <a:cubicBezTo>
                      <a:pt x="4831977" y="548344"/>
                      <a:pt x="4815942" y="564571"/>
                      <a:pt x="4796163" y="576765"/>
                    </a:cubicBezTo>
                    <a:cubicBezTo>
                      <a:pt x="4776672" y="588862"/>
                      <a:pt x="4758237" y="602401"/>
                      <a:pt x="4738843" y="614691"/>
                    </a:cubicBezTo>
                    <a:cubicBezTo>
                      <a:pt x="4719831" y="626693"/>
                      <a:pt x="4702645" y="639846"/>
                      <a:pt x="4692755" y="661162"/>
                    </a:cubicBezTo>
                    <a:cubicBezTo>
                      <a:pt x="4688339" y="670571"/>
                      <a:pt x="4682097" y="680845"/>
                      <a:pt x="4673744" y="686318"/>
                    </a:cubicBezTo>
                    <a:cubicBezTo>
                      <a:pt x="4661838" y="694095"/>
                      <a:pt x="4646764" y="696880"/>
                      <a:pt x="4633801" y="703505"/>
                    </a:cubicBezTo>
                    <a:cubicBezTo>
                      <a:pt x="4618535" y="711282"/>
                      <a:pt x="4600869" y="718003"/>
                      <a:pt x="4590499" y="730389"/>
                    </a:cubicBezTo>
                    <a:cubicBezTo>
                      <a:pt x="4581281" y="741431"/>
                      <a:pt x="4571968" y="750072"/>
                      <a:pt x="4559773" y="757081"/>
                    </a:cubicBezTo>
                    <a:cubicBezTo>
                      <a:pt x="4551229" y="761978"/>
                      <a:pt x="4544892" y="770907"/>
                      <a:pt x="4536059" y="774940"/>
                    </a:cubicBezTo>
                    <a:cubicBezTo>
                      <a:pt x="4524441" y="780317"/>
                      <a:pt x="4512727" y="784542"/>
                      <a:pt x="4502549" y="792895"/>
                    </a:cubicBezTo>
                    <a:cubicBezTo>
                      <a:pt x="4491987" y="801536"/>
                      <a:pt x="4479986" y="808353"/>
                      <a:pt x="4468944" y="816419"/>
                    </a:cubicBezTo>
                    <a:cubicBezTo>
                      <a:pt x="4463087" y="820739"/>
                      <a:pt x="4458286" y="826404"/>
                      <a:pt x="4452622" y="830917"/>
                    </a:cubicBezTo>
                    <a:cubicBezTo>
                      <a:pt x="4442252" y="839174"/>
                      <a:pt x="4431690" y="847239"/>
                      <a:pt x="4421032" y="855016"/>
                    </a:cubicBezTo>
                    <a:cubicBezTo>
                      <a:pt x="4410375" y="862794"/>
                      <a:pt x="4400197" y="871819"/>
                      <a:pt x="4388483" y="877484"/>
                    </a:cubicBezTo>
                    <a:cubicBezTo>
                      <a:pt x="4368513" y="887086"/>
                      <a:pt x="4346717" y="892847"/>
                      <a:pt x="4327321" y="903216"/>
                    </a:cubicBezTo>
                    <a:cubicBezTo>
                      <a:pt x="4307639" y="913777"/>
                      <a:pt x="4289107" y="927028"/>
                      <a:pt x="4271633" y="941046"/>
                    </a:cubicBezTo>
                    <a:cubicBezTo>
                      <a:pt x="4257807" y="952088"/>
                      <a:pt x="4244845" y="963034"/>
                      <a:pt x="4227465" y="968698"/>
                    </a:cubicBezTo>
                    <a:cubicBezTo>
                      <a:pt x="4217768" y="971867"/>
                      <a:pt x="4207591" y="978780"/>
                      <a:pt x="4201733" y="986846"/>
                    </a:cubicBezTo>
                    <a:cubicBezTo>
                      <a:pt x="4189059" y="1004416"/>
                      <a:pt x="4172833" y="1016802"/>
                      <a:pt x="4154494" y="1027364"/>
                    </a:cubicBezTo>
                    <a:cubicBezTo>
                      <a:pt x="4130010" y="1041574"/>
                      <a:pt x="4105814" y="1056072"/>
                      <a:pt x="4081234" y="1069994"/>
                    </a:cubicBezTo>
                    <a:cubicBezTo>
                      <a:pt x="4066737" y="1078252"/>
                      <a:pt x="4052335" y="1086989"/>
                      <a:pt x="4036971" y="1093038"/>
                    </a:cubicBezTo>
                    <a:cubicBezTo>
                      <a:pt x="4005575" y="1105520"/>
                      <a:pt x="3973410" y="1116177"/>
                      <a:pt x="3941725" y="1127796"/>
                    </a:cubicBezTo>
                    <a:cubicBezTo>
                      <a:pt x="3931355" y="1131540"/>
                      <a:pt x="3921561" y="1136917"/>
                      <a:pt x="3910999" y="1140182"/>
                    </a:cubicBezTo>
                    <a:cubicBezTo>
                      <a:pt x="3899573" y="1143734"/>
                      <a:pt x="3887285" y="1144790"/>
                      <a:pt x="3875859" y="1148343"/>
                    </a:cubicBezTo>
                    <a:cubicBezTo>
                      <a:pt x="3856847" y="1154199"/>
                      <a:pt x="3838412" y="1161689"/>
                      <a:pt x="3819401" y="1167642"/>
                    </a:cubicBezTo>
                    <a:cubicBezTo>
                      <a:pt x="3782723" y="1179068"/>
                      <a:pt x="3745949" y="1190014"/>
                      <a:pt x="3709176" y="1200863"/>
                    </a:cubicBezTo>
                    <a:cubicBezTo>
                      <a:pt x="3701303" y="1203168"/>
                      <a:pt x="3692757" y="1203456"/>
                      <a:pt x="3684981" y="1205952"/>
                    </a:cubicBezTo>
                    <a:cubicBezTo>
                      <a:pt x="3664337" y="1212673"/>
                      <a:pt x="3643789" y="1219970"/>
                      <a:pt x="3623338" y="1227363"/>
                    </a:cubicBezTo>
                    <a:cubicBezTo>
                      <a:pt x="3610953" y="1231876"/>
                      <a:pt x="3598854" y="1237445"/>
                      <a:pt x="3586373" y="1241765"/>
                    </a:cubicBezTo>
                    <a:cubicBezTo>
                      <a:pt x="3576387" y="1245222"/>
                      <a:pt x="3566113" y="1247910"/>
                      <a:pt x="3555743" y="1250023"/>
                    </a:cubicBezTo>
                    <a:cubicBezTo>
                      <a:pt x="3546814" y="1251848"/>
                      <a:pt x="3537501" y="1251655"/>
                      <a:pt x="3528667" y="1253864"/>
                    </a:cubicBezTo>
                    <a:cubicBezTo>
                      <a:pt x="3504759" y="1259816"/>
                      <a:pt x="3481140" y="1266538"/>
                      <a:pt x="3457424" y="1272874"/>
                    </a:cubicBezTo>
                    <a:cubicBezTo>
                      <a:pt x="3447919" y="1275371"/>
                      <a:pt x="3438221" y="1277196"/>
                      <a:pt x="3429003" y="1280364"/>
                    </a:cubicBezTo>
                    <a:cubicBezTo>
                      <a:pt x="3404327" y="1288717"/>
                      <a:pt x="3380036" y="1298222"/>
                      <a:pt x="3355264" y="1306096"/>
                    </a:cubicBezTo>
                    <a:cubicBezTo>
                      <a:pt x="3334717" y="1312625"/>
                      <a:pt x="3313593" y="1317329"/>
                      <a:pt x="3292757" y="1323090"/>
                    </a:cubicBezTo>
                    <a:cubicBezTo>
                      <a:pt x="3283924" y="1325587"/>
                      <a:pt x="3275475" y="1329140"/>
                      <a:pt x="3266643" y="1331251"/>
                    </a:cubicBezTo>
                    <a:cubicBezTo>
                      <a:pt x="3246863" y="1336053"/>
                      <a:pt x="3226796" y="1340085"/>
                      <a:pt x="3206921" y="1344886"/>
                    </a:cubicBezTo>
                    <a:cubicBezTo>
                      <a:pt x="3195590" y="1347670"/>
                      <a:pt x="3184645" y="1352663"/>
                      <a:pt x="3173123" y="1354488"/>
                    </a:cubicBezTo>
                    <a:cubicBezTo>
                      <a:pt x="3145759" y="1358808"/>
                      <a:pt x="3118203" y="1361880"/>
                      <a:pt x="3090646" y="1365337"/>
                    </a:cubicBezTo>
                    <a:cubicBezTo>
                      <a:pt x="3062227" y="1368889"/>
                      <a:pt x="3033902" y="1372634"/>
                      <a:pt x="3005480" y="1375802"/>
                    </a:cubicBezTo>
                    <a:cubicBezTo>
                      <a:pt x="2989926" y="1377435"/>
                      <a:pt x="2974275" y="1377723"/>
                      <a:pt x="2958721" y="1379259"/>
                    </a:cubicBezTo>
                    <a:cubicBezTo>
                      <a:pt x="2945087" y="1380604"/>
                      <a:pt x="2931549" y="1383100"/>
                      <a:pt x="2917915" y="1384733"/>
                    </a:cubicBezTo>
                    <a:cubicBezTo>
                      <a:pt x="2906105" y="1386076"/>
                      <a:pt x="2894199" y="1386844"/>
                      <a:pt x="2882389" y="1388189"/>
                    </a:cubicBezTo>
                    <a:cubicBezTo>
                      <a:pt x="2863475" y="1390397"/>
                      <a:pt x="2844655" y="1392894"/>
                      <a:pt x="2825837" y="1395198"/>
                    </a:cubicBezTo>
                    <a:cubicBezTo>
                      <a:pt x="2817964" y="1396062"/>
                      <a:pt x="2809706" y="1398462"/>
                      <a:pt x="2802313" y="1397023"/>
                    </a:cubicBezTo>
                    <a:cubicBezTo>
                      <a:pt x="2783686" y="1393373"/>
                      <a:pt x="2765347" y="1394430"/>
                      <a:pt x="2746816" y="1396926"/>
                    </a:cubicBezTo>
                    <a:cubicBezTo>
                      <a:pt x="2740479" y="1397791"/>
                      <a:pt x="2733662" y="1397598"/>
                      <a:pt x="2727517" y="1395966"/>
                    </a:cubicBezTo>
                    <a:cubicBezTo>
                      <a:pt x="2714939" y="1392701"/>
                      <a:pt x="2702745" y="1388092"/>
                      <a:pt x="2690359" y="1384060"/>
                    </a:cubicBezTo>
                    <a:cubicBezTo>
                      <a:pt x="2689014" y="1383580"/>
                      <a:pt x="2687382" y="1383484"/>
                      <a:pt x="2685943" y="1383196"/>
                    </a:cubicBezTo>
                    <a:cubicBezTo>
                      <a:pt x="2677781" y="1381563"/>
                      <a:pt x="2669717" y="1379931"/>
                      <a:pt x="2661554" y="1378491"/>
                    </a:cubicBezTo>
                    <a:cubicBezTo>
                      <a:pt x="2657138" y="1377723"/>
                      <a:pt x="2652625" y="1377627"/>
                      <a:pt x="2648208" y="1376955"/>
                    </a:cubicBezTo>
                    <a:cubicBezTo>
                      <a:pt x="2631118" y="1374266"/>
                      <a:pt x="2612299" y="1378779"/>
                      <a:pt x="2597512" y="1367162"/>
                    </a:cubicBezTo>
                    <a:cubicBezTo>
                      <a:pt x="2587911" y="1359672"/>
                      <a:pt x="2578597" y="1361401"/>
                      <a:pt x="2568324" y="1362553"/>
                    </a:cubicBezTo>
                    <a:cubicBezTo>
                      <a:pt x="2560547" y="1363417"/>
                      <a:pt x="2552577" y="1363128"/>
                      <a:pt x="2544704" y="1363225"/>
                    </a:cubicBezTo>
                    <a:cubicBezTo>
                      <a:pt x="2530878" y="1363512"/>
                      <a:pt x="2517052" y="1363609"/>
                      <a:pt x="2503225" y="1364089"/>
                    </a:cubicBezTo>
                    <a:cubicBezTo>
                      <a:pt x="2498808" y="1364281"/>
                      <a:pt x="2494297" y="1366682"/>
                      <a:pt x="2489975" y="1366298"/>
                    </a:cubicBezTo>
                    <a:cubicBezTo>
                      <a:pt x="2470004" y="1364473"/>
                      <a:pt x="2450033" y="1361592"/>
                      <a:pt x="2430061" y="1359960"/>
                    </a:cubicBezTo>
                    <a:cubicBezTo>
                      <a:pt x="2418732" y="1359001"/>
                      <a:pt x="2407114" y="1360824"/>
                      <a:pt x="2395880" y="1359480"/>
                    </a:cubicBezTo>
                    <a:cubicBezTo>
                      <a:pt x="2382919" y="1357944"/>
                      <a:pt x="2370245" y="1354008"/>
                      <a:pt x="2357378" y="1351607"/>
                    </a:cubicBezTo>
                    <a:cubicBezTo>
                      <a:pt x="2353826" y="1350935"/>
                      <a:pt x="2349889" y="1351799"/>
                      <a:pt x="2346145" y="1351991"/>
                    </a:cubicBezTo>
                    <a:cubicBezTo>
                      <a:pt x="2341920" y="1352183"/>
                      <a:pt x="2337791" y="1352567"/>
                      <a:pt x="2333567" y="1352663"/>
                    </a:cubicBezTo>
                    <a:cubicBezTo>
                      <a:pt x="2320700" y="1352856"/>
                      <a:pt x="2307835" y="1352567"/>
                      <a:pt x="2294968" y="1353240"/>
                    </a:cubicBezTo>
                    <a:cubicBezTo>
                      <a:pt x="2287095" y="1353624"/>
                      <a:pt x="2278839" y="1357560"/>
                      <a:pt x="2271540" y="1356120"/>
                    </a:cubicBezTo>
                    <a:cubicBezTo>
                      <a:pt x="2256659" y="1353335"/>
                      <a:pt x="2241776" y="1359576"/>
                      <a:pt x="2226895" y="1354392"/>
                    </a:cubicBezTo>
                    <a:cubicBezTo>
                      <a:pt x="2222285" y="1352856"/>
                      <a:pt x="2215948" y="1356696"/>
                      <a:pt x="2210379" y="1356888"/>
                    </a:cubicBezTo>
                    <a:cubicBezTo>
                      <a:pt x="2196457" y="1357368"/>
                      <a:pt x="2182535" y="1357272"/>
                      <a:pt x="2168613" y="1357176"/>
                    </a:cubicBezTo>
                    <a:cubicBezTo>
                      <a:pt x="2156131" y="1357080"/>
                      <a:pt x="2143168" y="1358424"/>
                      <a:pt x="2131167" y="1355736"/>
                    </a:cubicBezTo>
                    <a:cubicBezTo>
                      <a:pt x="2118588" y="1352856"/>
                      <a:pt x="2107259" y="1353240"/>
                      <a:pt x="2095065" y="1356504"/>
                    </a:cubicBezTo>
                    <a:cubicBezTo>
                      <a:pt x="2086711" y="1358712"/>
                      <a:pt x="2077878" y="1359001"/>
                      <a:pt x="2069237" y="1359672"/>
                    </a:cubicBezTo>
                    <a:cubicBezTo>
                      <a:pt x="2059924" y="1360440"/>
                      <a:pt x="2049650" y="1358424"/>
                      <a:pt x="2041201" y="1361592"/>
                    </a:cubicBezTo>
                    <a:cubicBezTo>
                      <a:pt x="2016044" y="1371002"/>
                      <a:pt x="1990216" y="1373018"/>
                      <a:pt x="1963909" y="1373018"/>
                    </a:cubicBezTo>
                    <a:cubicBezTo>
                      <a:pt x="1959107" y="1373018"/>
                      <a:pt x="1954210" y="1371675"/>
                      <a:pt x="1949603" y="1370234"/>
                    </a:cubicBezTo>
                    <a:cubicBezTo>
                      <a:pt x="1922717" y="1361592"/>
                      <a:pt x="1895737" y="1362360"/>
                      <a:pt x="1868373" y="1367641"/>
                    </a:cubicBezTo>
                    <a:cubicBezTo>
                      <a:pt x="1862708" y="1368794"/>
                      <a:pt x="1856372" y="1368986"/>
                      <a:pt x="1850707" y="1367834"/>
                    </a:cubicBezTo>
                    <a:cubicBezTo>
                      <a:pt x="1834768" y="1364473"/>
                      <a:pt x="1819309" y="1358904"/>
                      <a:pt x="1803275" y="1356504"/>
                    </a:cubicBezTo>
                    <a:cubicBezTo>
                      <a:pt x="1776775" y="1352567"/>
                      <a:pt x="1753828" y="1365817"/>
                      <a:pt x="1730112" y="1374459"/>
                    </a:cubicBezTo>
                    <a:cubicBezTo>
                      <a:pt x="1707548" y="1382620"/>
                      <a:pt x="1688345" y="1401055"/>
                      <a:pt x="1661652" y="1396926"/>
                    </a:cubicBezTo>
                    <a:cubicBezTo>
                      <a:pt x="1658965" y="1396542"/>
                      <a:pt x="1655988" y="1399134"/>
                      <a:pt x="1653011" y="1399807"/>
                    </a:cubicBezTo>
                    <a:cubicBezTo>
                      <a:pt x="1644850" y="1401631"/>
                      <a:pt x="1636689" y="1403839"/>
                      <a:pt x="1628431" y="1404704"/>
                    </a:cubicBezTo>
                    <a:cubicBezTo>
                      <a:pt x="1618350" y="1405856"/>
                      <a:pt x="1608076" y="1405472"/>
                      <a:pt x="1597995" y="1406432"/>
                    </a:cubicBezTo>
                    <a:cubicBezTo>
                      <a:pt x="1585032" y="1407584"/>
                      <a:pt x="1572263" y="1410656"/>
                      <a:pt x="1559396" y="1410656"/>
                    </a:cubicBezTo>
                    <a:cubicBezTo>
                      <a:pt x="1549026" y="1410656"/>
                      <a:pt x="1538753" y="1407104"/>
                      <a:pt x="1528480" y="1405375"/>
                    </a:cubicBezTo>
                    <a:cubicBezTo>
                      <a:pt x="1513981" y="1402975"/>
                      <a:pt x="1498042" y="1403647"/>
                      <a:pt x="1485272" y="1397502"/>
                    </a:cubicBezTo>
                    <a:cubicBezTo>
                      <a:pt x="1471639" y="1390973"/>
                      <a:pt x="1458676" y="1387997"/>
                      <a:pt x="1444562" y="1390013"/>
                    </a:cubicBezTo>
                    <a:cubicBezTo>
                      <a:pt x="1439857" y="1390685"/>
                      <a:pt x="1433808" y="1394718"/>
                      <a:pt x="1431696" y="1398846"/>
                    </a:cubicBezTo>
                    <a:cubicBezTo>
                      <a:pt x="1426991" y="1408064"/>
                      <a:pt x="1420559" y="1409697"/>
                      <a:pt x="1411821" y="1406527"/>
                    </a:cubicBezTo>
                    <a:cubicBezTo>
                      <a:pt x="1404236" y="1403839"/>
                      <a:pt x="1394922" y="1402495"/>
                      <a:pt x="1389738" y="1397310"/>
                    </a:cubicBezTo>
                    <a:cubicBezTo>
                      <a:pt x="1375047" y="1382620"/>
                      <a:pt x="1356324" y="1382140"/>
                      <a:pt x="1338081" y="1378204"/>
                    </a:cubicBezTo>
                    <a:cubicBezTo>
                      <a:pt x="1326945" y="1375802"/>
                      <a:pt x="1316574" y="1375707"/>
                      <a:pt x="1305436" y="1377339"/>
                    </a:cubicBezTo>
                    <a:cubicBezTo>
                      <a:pt x="1281241" y="1380988"/>
                      <a:pt x="1257717" y="1375802"/>
                      <a:pt x="1234481" y="1369178"/>
                    </a:cubicBezTo>
                    <a:cubicBezTo>
                      <a:pt x="1219118" y="1364761"/>
                      <a:pt x="1203372" y="1362073"/>
                      <a:pt x="1188106" y="1357560"/>
                    </a:cubicBezTo>
                    <a:cubicBezTo>
                      <a:pt x="1176680" y="1354104"/>
                      <a:pt x="1165255" y="1349975"/>
                      <a:pt x="1154790" y="1344406"/>
                    </a:cubicBezTo>
                    <a:cubicBezTo>
                      <a:pt x="1139618" y="1336244"/>
                      <a:pt x="1126369" y="1323954"/>
                      <a:pt x="1107069" y="1327219"/>
                    </a:cubicBezTo>
                    <a:cubicBezTo>
                      <a:pt x="1090074" y="1330099"/>
                      <a:pt x="1074713" y="1324051"/>
                      <a:pt x="1059158" y="1318290"/>
                    </a:cubicBezTo>
                    <a:cubicBezTo>
                      <a:pt x="1047732" y="1314065"/>
                      <a:pt x="1036308" y="1309744"/>
                      <a:pt x="1024496" y="1307056"/>
                    </a:cubicBezTo>
                    <a:cubicBezTo>
                      <a:pt x="1010478" y="1303887"/>
                      <a:pt x="994635" y="1305232"/>
                      <a:pt x="982153" y="1299374"/>
                    </a:cubicBezTo>
                    <a:cubicBezTo>
                      <a:pt x="969095" y="1293229"/>
                      <a:pt x="958246" y="1297358"/>
                      <a:pt x="946628" y="1299087"/>
                    </a:cubicBezTo>
                    <a:cubicBezTo>
                      <a:pt x="928097" y="1301775"/>
                      <a:pt x="909661" y="1306768"/>
                      <a:pt x="890939" y="1300431"/>
                    </a:cubicBezTo>
                    <a:cubicBezTo>
                      <a:pt x="868184" y="1292750"/>
                      <a:pt x="845620" y="1284493"/>
                      <a:pt x="822769" y="1277196"/>
                    </a:cubicBezTo>
                    <a:cubicBezTo>
                      <a:pt x="813934" y="1274410"/>
                      <a:pt x="804431" y="1273258"/>
                      <a:pt x="795212" y="1272010"/>
                    </a:cubicBezTo>
                    <a:cubicBezTo>
                      <a:pt x="786476" y="1270954"/>
                      <a:pt x="776010" y="1273642"/>
                      <a:pt x="769288" y="1269610"/>
                    </a:cubicBezTo>
                    <a:cubicBezTo>
                      <a:pt x="752005" y="1259241"/>
                      <a:pt x="734243" y="1254152"/>
                      <a:pt x="714271" y="1254152"/>
                    </a:cubicBezTo>
                    <a:cubicBezTo>
                      <a:pt x="706781" y="1254152"/>
                      <a:pt x="699484" y="1249831"/>
                      <a:pt x="691900" y="1249062"/>
                    </a:cubicBezTo>
                    <a:cubicBezTo>
                      <a:pt x="681529" y="1248103"/>
                      <a:pt x="669623" y="1245510"/>
                      <a:pt x="660598" y="1249159"/>
                    </a:cubicBezTo>
                    <a:cubicBezTo>
                      <a:pt x="639379" y="1257800"/>
                      <a:pt x="622193" y="1250599"/>
                      <a:pt x="603662" y="1242054"/>
                    </a:cubicBezTo>
                    <a:cubicBezTo>
                      <a:pt x="585418" y="1233604"/>
                      <a:pt x="566215" y="1226884"/>
                      <a:pt x="546821" y="1221314"/>
                    </a:cubicBezTo>
                    <a:cubicBezTo>
                      <a:pt x="539524" y="1219298"/>
                      <a:pt x="530787" y="1222659"/>
                      <a:pt x="522721" y="1223330"/>
                    </a:cubicBezTo>
                    <a:cubicBezTo>
                      <a:pt x="519840" y="1223523"/>
                      <a:pt x="516671" y="1223811"/>
                      <a:pt x="514080" y="1222851"/>
                    </a:cubicBezTo>
                    <a:cubicBezTo>
                      <a:pt x="489020" y="1213633"/>
                      <a:pt x="463575" y="1206624"/>
                      <a:pt x="436404" y="1211424"/>
                    </a:cubicBezTo>
                    <a:cubicBezTo>
                      <a:pt x="433908" y="1211905"/>
                      <a:pt x="431123" y="1210849"/>
                      <a:pt x="428626" y="1210177"/>
                    </a:cubicBezTo>
                    <a:cubicBezTo>
                      <a:pt x="416432" y="1206720"/>
                      <a:pt x="404526" y="1201247"/>
                      <a:pt x="392141" y="1199999"/>
                    </a:cubicBezTo>
                    <a:cubicBezTo>
                      <a:pt x="361608" y="1196927"/>
                      <a:pt x="330884" y="1195678"/>
                      <a:pt x="300157" y="1193662"/>
                    </a:cubicBezTo>
                    <a:cubicBezTo>
                      <a:pt x="298237" y="1193566"/>
                      <a:pt x="296221" y="1193566"/>
                      <a:pt x="294493" y="1192894"/>
                    </a:cubicBezTo>
                    <a:cubicBezTo>
                      <a:pt x="283163" y="1188765"/>
                      <a:pt x="273274" y="1190110"/>
                      <a:pt x="263671" y="1197982"/>
                    </a:cubicBezTo>
                    <a:cubicBezTo>
                      <a:pt x="259447" y="1201439"/>
                      <a:pt x="253686" y="1203263"/>
                      <a:pt x="248406" y="1205184"/>
                    </a:cubicBezTo>
                    <a:cubicBezTo>
                      <a:pt x="240628" y="1208065"/>
                      <a:pt x="232659" y="1210849"/>
                      <a:pt x="224594" y="1212673"/>
                    </a:cubicBezTo>
                    <a:cubicBezTo>
                      <a:pt x="216624" y="1214401"/>
                      <a:pt x="208079" y="1216801"/>
                      <a:pt x="200398" y="1215458"/>
                    </a:cubicBezTo>
                    <a:cubicBezTo>
                      <a:pt x="186572" y="1213057"/>
                      <a:pt x="173417" y="1207681"/>
                      <a:pt x="159783" y="1204127"/>
                    </a:cubicBezTo>
                    <a:cubicBezTo>
                      <a:pt x="155079" y="1202879"/>
                      <a:pt x="149893" y="1203072"/>
                      <a:pt x="144997" y="1202975"/>
                    </a:cubicBezTo>
                    <a:cubicBezTo>
                      <a:pt x="133763" y="1202688"/>
                      <a:pt x="122241" y="1205472"/>
                      <a:pt x="112064" y="1197503"/>
                    </a:cubicBezTo>
                    <a:cubicBezTo>
                      <a:pt x="102655" y="1190014"/>
                      <a:pt x="93148" y="1192221"/>
                      <a:pt x="83259" y="1197887"/>
                    </a:cubicBezTo>
                    <a:cubicBezTo>
                      <a:pt x="76154" y="1201920"/>
                      <a:pt x="68090" y="1205088"/>
                      <a:pt x="60120" y="1206624"/>
                    </a:cubicBezTo>
                    <a:cubicBezTo>
                      <a:pt x="49174" y="1208736"/>
                      <a:pt x="38324" y="1209601"/>
                      <a:pt x="26514" y="1208352"/>
                    </a:cubicBezTo>
                    <a:cubicBezTo>
                      <a:pt x="18161" y="1207488"/>
                      <a:pt x="11343" y="1207104"/>
                      <a:pt x="4814" y="1202015"/>
                    </a:cubicBezTo>
                    <a:cubicBezTo>
                      <a:pt x="3759" y="1201247"/>
                      <a:pt x="1839" y="1201055"/>
                      <a:pt x="398" y="1201152"/>
                    </a:cubicBezTo>
                    <a:lnTo>
                      <a:pt x="0" y="1201150"/>
                    </a:lnTo>
                    <a:lnTo>
                      <a:pt x="0" y="1004512"/>
                    </a:lnTo>
                    <a:lnTo>
                      <a:pt x="30355" y="1002784"/>
                    </a:lnTo>
                    <a:cubicBezTo>
                      <a:pt x="37748" y="1002111"/>
                      <a:pt x="44853" y="999520"/>
                      <a:pt x="52151" y="997695"/>
                    </a:cubicBezTo>
                    <a:cubicBezTo>
                      <a:pt x="56183" y="996639"/>
                      <a:pt x="60504" y="993855"/>
                      <a:pt x="64248" y="994430"/>
                    </a:cubicBezTo>
                    <a:cubicBezTo>
                      <a:pt x="85948" y="997791"/>
                      <a:pt x="105823" y="989534"/>
                      <a:pt x="126370" y="985405"/>
                    </a:cubicBezTo>
                    <a:cubicBezTo>
                      <a:pt x="135876" y="983485"/>
                      <a:pt x="144805" y="978876"/>
                      <a:pt x="154022" y="975708"/>
                    </a:cubicBezTo>
                    <a:cubicBezTo>
                      <a:pt x="156423" y="974843"/>
                      <a:pt x="159111" y="974075"/>
                      <a:pt x="161512" y="974268"/>
                    </a:cubicBezTo>
                    <a:cubicBezTo>
                      <a:pt x="175242" y="975420"/>
                      <a:pt x="188876" y="977052"/>
                      <a:pt x="202510" y="978300"/>
                    </a:cubicBezTo>
                    <a:cubicBezTo>
                      <a:pt x="214896" y="979452"/>
                      <a:pt x="227378" y="979836"/>
                      <a:pt x="233235" y="993950"/>
                    </a:cubicBezTo>
                    <a:cubicBezTo>
                      <a:pt x="234100" y="996159"/>
                      <a:pt x="236979" y="997791"/>
                      <a:pt x="239188" y="999231"/>
                    </a:cubicBezTo>
                    <a:cubicBezTo>
                      <a:pt x="273274" y="1021411"/>
                      <a:pt x="291516" y="1020835"/>
                      <a:pt x="324834" y="997407"/>
                    </a:cubicBezTo>
                    <a:cubicBezTo>
                      <a:pt x="328290" y="995007"/>
                      <a:pt x="335683" y="993278"/>
                      <a:pt x="337987" y="995198"/>
                    </a:cubicBezTo>
                    <a:cubicBezTo>
                      <a:pt x="357575" y="1011137"/>
                      <a:pt x="378986" y="1009409"/>
                      <a:pt x="401550" y="1004416"/>
                    </a:cubicBezTo>
                    <a:cubicBezTo>
                      <a:pt x="407407" y="1003072"/>
                      <a:pt x="415664" y="1003072"/>
                      <a:pt x="420081" y="1006240"/>
                    </a:cubicBezTo>
                    <a:cubicBezTo>
                      <a:pt x="441108" y="1020930"/>
                      <a:pt x="463672" y="1018819"/>
                      <a:pt x="486523" y="1014498"/>
                    </a:cubicBezTo>
                    <a:cubicBezTo>
                      <a:pt x="490075" y="1013826"/>
                      <a:pt x="494397" y="1010177"/>
                      <a:pt x="495932" y="1006817"/>
                    </a:cubicBezTo>
                    <a:cubicBezTo>
                      <a:pt x="501406" y="994911"/>
                      <a:pt x="511680" y="990878"/>
                      <a:pt x="523009" y="987517"/>
                    </a:cubicBezTo>
                    <a:cubicBezTo>
                      <a:pt x="540868" y="982044"/>
                      <a:pt x="558438" y="975611"/>
                      <a:pt x="576393" y="970427"/>
                    </a:cubicBezTo>
                    <a:cubicBezTo>
                      <a:pt x="580811" y="969179"/>
                      <a:pt x="586283" y="969947"/>
                      <a:pt x="590892" y="971387"/>
                    </a:cubicBezTo>
                    <a:cubicBezTo>
                      <a:pt x="606638" y="976284"/>
                      <a:pt x="616624" y="988574"/>
                      <a:pt x="627569" y="999904"/>
                    </a:cubicBezTo>
                    <a:cubicBezTo>
                      <a:pt x="632370" y="1004897"/>
                      <a:pt x="638995" y="1008449"/>
                      <a:pt x="645429" y="1011329"/>
                    </a:cubicBezTo>
                    <a:cubicBezTo>
                      <a:pt x="662135" y="1018723"/>
                      <a:pt x="679226" y="1025348"/>
                      <a:pt x="696125" y="1032356"/>
                    </a:cubicBezTo>
                    <a:cubicBezTo>
                      <a:pt x="697757" y="1033029"/>
                      <a:pt x="699100" y="1034757"/>
                      <a:pt x="700349" y="1036197"/>
                    </a:cubicBezTo>
                    <a:cubicBezTo>
                      <a:pt x="712831" y="1051368"/>
                      <a:pt x="725216" y="1066634"/>
                      <a:pt x="737795" y="1081804"/>
                    </a:cubicBezTo>
                    <a:cubicBezTo>
                      <a:pt x="740195" y="1084684"/>
                      <a:pt x="743652" y="1086797"/>
                      <a:pt x="746244" y="1089581"/>
                    </a:cubicBezTo>
                    <a:cubicBezTo>
                      <a:pt x="749893" y="1093422"/>
                      <a:pt x="754502" y="1097071"/>
                      <a:pt x="756422" y="1101680"/>
                    </a:cubicBezTo>
                    <a:cubicBezTo>
                      <a:pt x="762374" y="1116177"/>
                      <a:pt x="773801" y="1122419"/>
                      <a:pt x="788202" y="1125108"/>
                    </a:cubicBezTo>
                    <a:cubicBezTo>
                      <a:pt x="801357" y="1127603"/>
                      <a:pt x="814511" y="1129716"/>
                      <a:pt x="827569" y="1132596"/>
                    </a:cubicBezTo>
                    <a:cubicBezTo>
                      <a:pt x="843507" y="1136053"/>
                      <a:pt x="859350" y="1139798"/>
                      <a:pt x="875097" y="1144022"/>
                    </a:cubicBezTo>
                    <a:cubicBezTo>
                      <a:pt x="881913" y="1145847"/>
                      <a:pt x="889115" y="1147959"/>
                      <a:pt x="894972" y="1151704"/>
                    </a:cubicBezTo>
                    <a:cubicBezTo>
                      <a:pt x="911390" y="1162073"/>
                      <a:pt x="928961" y="1169082"/>
                      <a:pt x="948260" y="1166298"/>
                    </a:cubicBezTo>
                    <a:cubicBezTo>
                      <a:pt x="963718" y="1164089"/>
                      <a:pt x="976680" y="1169754"/>
                      <a:pt x="986282" y="1178588"/>
                    </a:cubicBezTo>
                    <a:cubicBezTo>
                      <a:pt x="1003757" y="1194623"/>
                      <a:pt x="1022479" y="1190973"/>
                      <a:pt x="1041107" y="1185789"/>
                    </a:cubicBezTo>
                    <a:cubicBezTo>
                      <a:pt x="1050708" y="1183101"/>
                      <a:pt x="1058581" y="1183485"/>
                      <a:pt x="1067703" y="1186076"/>
                    </a:cubicBezTo>
                    <a:cubicBezTo>
                      <a:pt x="1088826" y="1192126"/>
                      <a:pt x="1102941" y="1208544"/>
                      <a:pt x="1116574" y="1222946"/>
                    </a:cubicBezTo>
                    <a:cubicBezTo>
                      <a:pt x="1128193" y="1235236"/>
                      <a:pt x="1141251" y="1242149"/>
                      <a:pt x="1155557" y="1247335"/>
                    </a:cubicBezTo>
                    <a:cubicBezTo>
                      <a:pt x="1173608" y="1253959"/>
                      <a:pt x="1187914" y="1251464"/>
                      <a:pt x="1196556" y="1235525"/>
                    </a:cubicBezTo>
                    <a:cubicBezTo>
                      <a:pt x="1198956" y="1231012"/>
                      <a:pt x="1203180" y="1225730"/>
                      <a:pt x="1207693" y="1224387"/>
                    </a:cubicBezTo>
                    <a:cubicBezTo>
                      <a:pt x="1229488" y="1217666"/>
                      <a:pt x="1251572" y="1207872"/>
                      <a:pt x="1274904" y="1213826"/>
                    </a:cubicBezTo>
                    <a:cubicBezTo>
                      <a:pt x="1307165" y="1221987"/>
                      <a:pt x="1338658" y="1221507"/>
                      <a:pt x="1370919" y="1213442"/>
                    </a:cubicBezTo>
                    <a:cubicBezTo>
                      <a:pt x="1423247" y="1200383"/>
                      <a:pt x="1475575" y="1186557"/>
                      <a:pt x="1530593" y="1189437"/>
                    </a:cubicBezTo>
                    <a:cubicBezTo>
                      <a:pt x="1539713" y="1189917"/>
                      <a:pt x="1550563" y="1184060"/>
                      <a:pt x="1558436" y="1178299"/>
                    </a:cubicBezTo>
                    <a:cubicBezTo>
                      <a:pt x="1573511" y="1167354"/>
                      <a:pt x="1572838" y="1166489"/>
                      <a:pt x="1589737" y="1175515"/>
                    </a:cubicBezTo>
                    <a:cubicBezTo>
                      <a:pt x="1593770" y="1177724"/>
                      <a:pt x="1598763" y="1179068"/>
                      <a:pt x="1601740" y="1182333"/>
                    </a:cubicBezTo>
                    <a:cubicBezTo>
                      <a:pt x="1616909" y="1198943"/>
                      <a:pt x="1635633" y="1194910"/>
                      <a:pt x="1654259" y="1192510"/>
                    </a:cubicBezTo>
                    <a:cubicBezTo>
                      <a:pt x="1657524" y="1192030"/>
                      <a:pt x="1661460" y="1191358"/>
                      <a:pt x="1664246" y="1192702"/>
                    </a:cubicBezTo>
                    <a:cubicBezTo>
                      <a:pt x="1676823" y="1198750"/>
                      <a:pt x="1687481" y="1196639"/>
                      <a:pt x="1698427" y="1188381"/>
                    </a:cubicBezTo>
                    <a:cubicBezTo>
                      <a:pt x="1707932" y="1181276"/>
                      <a:pt x="1718878" y="1177052"/>
                      <a:pt x="1730112" y="1185885"/>
                    </a:cubicBezTo>
                    <a:cubicBezTo>
                      <a:pt x="1755076" y="1205472"/>
                      <a:pt x="1781767" y="1206432"/>
                      <a:pt x="1809996" y="1194046"/>
                    </a:cubicBezTo>
                    <a:cubicBezTo>
                      <a:pt x="1830159" y="1185213"/>
                      <a:pt x="1850034" y="1183196"/>
                      <a:pt x="1871254" y="1192126"/>
                    </a:cubicBezTo>
                    <a:cubicBezTo>
                      <a:pt x="1879415" y="1195582"/>
                      <a:pt x="1889977" y="1193278"/>
                      <a:pt x="1899482" y="1194046"/>
                    </a:cubicBezTo>
                    <a:cubicBezTo>
                      <a:pt x="1904859" y="1194430"/>
                      <a:pt x="1910813" y="1194526"/>
                      <a:pt x="1915420" y="1196927"/>
                    </a:cubicBezTo>
                    <a:cubicBezTo>
                      <a:pt x="1927711" y="1203072"/>
                      <a:pt x="1939136" y="1210945"/>
                      <a:pt x="1951522" y="1216994"/>
                    </a:cubicBezTo>
                    <a:cubicBezTo>
                      <a:pt x="1957475" y="1219874"/>
                      <a:pt x="1964580" y="1221410"/>
                      <a:pt x="1971302" y="1221507"/>
                    </a:cubicBezTo>
                    <a:cubicBezTo>
                      <a:pt x="1991177" y="1221987"/>
                      <a:pt x="2011052" y="1221987"/>
                      <a:pt x="2030831" y="1221123"/>
                    </a:cubicBezTo>
                    <a:cubicBezTo>
                      <a:pt x="2063476" y="1219778"/>
                      <a:pt x="2096601" y="1219490"/>
                      <a:pt x="2120125" y="1190878"/>
                    </a:cubicBezTo>
                    <a:cubicBezTo>
                      <a:pt x="2122046" y="1188573"/>
                      <a:pt x="2126174" y="1187229"/>
                      <a:pt x="2129439" y="1186845"/>
                    </a:cubicBezTo>
                    <a:cubicBezTo>
                      <a:pt x="2144513" y="1185021"/>
                      <a:pt x="2159971" y="1184828"/>
                      <a:pt x="2174854" y="1181852"/>
                    </a:cubicBezTo>
                    <a:cubicBezTo>
                      <a:pt x="2186760" y="1179452"/>
                      <a:pt x="2196650" y="1180220"/>
                      <a:pt x="2205674" y="1188669"/>
                    </a:cubicBezTo>
                    <a:cubicBezTo>
                      <a:pt x="2217485" y="1199807"/>
                      <a:pt x="2231887" y="1206336"/>
                      <a:pt x="2247634" y="1202784"/>
                    </a:cubicBezTo>
                    <a:cubicBezTo>
                      <a:pt x="2263379" y="1199327"/>
                      <a:pt x="2273749" y="1206816"/>
                      <a:pt x="2285367" y="1214594"/>
                    </a:cubicBezTo>
                    <a:cubicBezTo>
                      <a:pt x="2293817" y="1220258"/>
                      <a:pt x="2303418" y="1227363"/>
                      <a:pt x="2312827" y="1227939"/>
                    </a:cubicBezTo>
                    <a:cubicBezTo>
                      <a:pt x="2334143" y="1229187"/>
                      <a:pt x="2352482" y="1248967"/>
                      <a:pt x="2375622" y="1237733"/>
                    </a:cubicBezTo>
                    <a:cubicBezTo>
                      <a:pt x="2377158" y="1236965"/>
                      <a:pt x="2379942" y="1238885"/>
                      <a:pt x="2382151" y="1239365"/>
                    </a:cubicBezTo>
                    <a:cubicBezTo>
                      <a:pt x="2399817" y="1243014"/>
                      <a:pt x="2416428" y="1239461"/>
                      <a:pt x="2429390" y="1227459"/>
                    </a:cubicBezTo>
                    <a:cubicBezTo>
                      <a:pt x="2446385" y="1211809"/>
                      <a:pt x="2465203" y="1210272"/>
                      <a:pt x="2486134" y="1215362"/>
                    </a:cubicBezTo>
                    <a:cubicBezTo>
                      <a:pt x="2492856" y="1216994"/>
                      <a:pt x="2499577" y="1218146"/>
                      <a:pt x="2506394" y="1219490"/>
                    </a:cubicBezTo>
                    <a:cubicBezTo>
                      <a:pt x="2515611" y="1221410"/>
                      <a:pt x="2524925" y="1223427"/>
                      <a:pt x="2534142" y="1225347"/>
                    </a:cubicBezTo>
                    <a:cubicBezTo>
                      <a:pt x="2543072" y="1227268"/>
                      <a:pt x="2552962" y="1230532"/>
                      <a:pt x="2559874" y="1222275"/>
                    </a:cubicBezTo>
                    <a:cubicBezTo>
                      <a:pt x="2565827" y="1215169"/>
                      <a:pt x="2570052" y="1215842"/>
                      <a:pt x="2575525" y="1221987"/>
                    </a:cubicBezTo>
                    <a:cubicBezTo>
                      <a:pt x="2594536" y="1243494"/>
                      <a:pt x="2617580" y="1256936"/>
                      <a:pt x="2646960" y="1257896"/>
                    </a:cubicBezTo>
                    <a:cubicBezTo>
                      <a:pt x="2653009" y="1258088"/>
                      <a:pt x="2659154" y="1259432"/>
                      <a:pt x="2665107" y="1260873"/>
                    </a:cubicBezTo>
                    <a:cubicBezTo>
                      <a:pt x="2668756" y="1261736"/>
                      <a:pt x="2673173" y="1262697"/>
                      <a:pt x="2675381" y="1265290"/>
                    </a:cubicBezTo>
                    <a:cubicBezTo>
                      <a:pt x="2692567" y="1285068"/>
                      <a:pt x="2713979" y="1298799"/>
                      <a:pt x="2737311" y="1309841"/>
                    </a:cubicBezTo>
                    <a:cubicBezTo>
                      <a:pt x="2745664" y="1313777"/>
                      <a:pt x="2754594" y="1317713"/>
                      <a:pt x="2763619" y="1318866"/>
                    </a:cubicBezTo>
                    <a:cubicBezTo>
                      <a:pt x="2773028" y="1320018"/>
                      <a:pt x="2782917" y="1318098"/>
                      <a:pt x="2792519" y="1317041"/>
                    </a:cubicBezTo>
                    <a:cubicBezTo>
                      <a:pt x="2798184" y="1316466"/>
                      <a:pt x="2804713" y="1316561"/>
                      <a:pt x="2809226" y="1313777"/>
                    </a:cubicBezTo>
                    <a:cubicBezTo>
                      <a:pt x="2823532" y="1305039"/>
                      <a:pt x="2837358" y="1295631"/>
                      <a:pt x="2850705" y="1285452"/>
                    </a:cubicBezTo>
                    <a:cubicBezTo>
                      <a:pt x="2862131" y="1276715"/>
                      <a:pt x="2864435" y="1275467"/>
                      <a:pt x="2874324" y="1286413"/>
                    </a:cubicBezTo>
                    <a:cubicBezTo>
                      <a:pt x="2884502" y="1297647"/>
                      <a:pt x="2897176" y="1303503"/>
                      <a:pt x="2911194" y="1305903"/>
                    </a:cubicBezTo>
                    <a:cubicBezTo>
                      <a:pt x="2933373" y="1309648"/>
                      <a:pt x="2955745" y="1312816"/>
                      <a:pt x="2978116" y="1314641"/>
                    </a:cubicBezTo>
                    <a:cubicBezTo>
                      <a:pt x="2998375" y="1316273"/>
                      <a:pt x="3008073" y="1307440"/>
                      <a:pt x="3012106" y="1287373"/>
                    </a:cubicBezTo>
                    <a:cubicBezTo>
                      <a:pt x="3014410" y="1276235"/>
                      <a:pt x="3017387" y="1264137"/>
                      <a:pt x="3029676" y="1261161"/>
                    </a:cubicBezTo>
                    <a:cubicBezTo>
                      <a:pt x="3049744" y="1256360"/>
                      <a:pt x="3070579" y="1254248"/>
                      <a:pt x="3080469" y="1230724"/>
                    </a:cubicBezTo>
                    <a:cubicBezTo>
                      <a:pt x="3085941" y="1235909"/>
                      <a:pt x="3089302" y="1238981"/>
                      <a:pt x="3092567" y="1242054"/>
                    </a:cubicBezTo>
                    <a:cubicBezTo>
                      <a:pt x="3101592" y="1250599"/>
                      <a:pt x="3120314" y="1254248"/>
                      <a:pt x="3129821" y="1246855"/>
                    </a:cubicBezTo>
                    <a:cubicBezTo>
                      <a:pt x="3143839" y="1236101"/>
                      <a:pt x="3156705" y="1238117"/>
                      <a:pt x="3170147" y="1246471"/>
                    </a:cubicBezTo>
                    <a:cubicBezTo>
                      <a:pt x="3192615" y="1260297"/>
                      <a:pt x="3217674" y="1257128"/>
                      <a:pt x="3240429" y="1251559"/>
                    </a:cubicBezTo>
                    <a:cubicBezTo>
                      <a:pt x="3257617" y="1247430"/>
                      <a:pt x="3275956" y="1239845"/>
                      <a:pt x="3287189" y="1222466"/>
                    </a:cubicBezTo>
                    <a:cubicBezTo>
                      <a:pt x="3290741" y="1216898"/>
                      <a:pt x="3298711" y="1214113"/>
                      <a:pt x="3305049" y="1210465"/>
                    </a:cubicBezTo>
                    <a:cubicBezTo>
                      <a:pt x="3310329" y="1207488"/>
                      <a:pt x="3315898" y="1204704"/>
                      <a:pt x="3321755" y="1202784"/>
                    </a:cubicBezTo>
                    <a:cubicBezTo>
                      <a:pt x="3327995" y="1200671"/>
                      <a:pt x="3334909" y="1197598"/>
                      <a:pt x="3341055" y="1198463"/>
                    </a:cubicBezTo>
                    <a:cubicBezTo>
                      <a:pt x="3359681" y="1200959"/>
                      <a:pt x="3374467" y="1196062"/>
                      <a:pt x="3387621" y="1182140"/>
                    </a:cubicBezTo>
                    <a:cubicBezTo>
                      <a:pt x="3394439" y="1174939"/>
                      <a:pt x="3404520" y="1166202"/>
                      <a:pt x="3413161" y="1166105"/>
                    </a:cubicBezTo>
                    <a:cubicBezTo>
                      <a:pt x="3434189" y="1165818"/>
                      <a:pt x="3451663" y="1158905"/>
                      <a:pt x="3470579" y="1150647"/>
                    </a:cubicBezTo>
                    <a:cubicBezTo>
                      <a:pt x="3482772" y="1145366"/>
                      <a:pt x="3496598" y="1141718"/>
                      <a:pt x="3509657" y="1136821"/>
                    </a:cubicBezTo>
                    <a:cubicBezTo>
                      <a:pt x="3524923" y="1131060"/>
                      <a:pt x="3541534" y="1128948"/>
                      <a:pt x="3550847" y="1113009"/>
                    </a:cubicBezTo>
                    <a:cubicBezTo>
                      <a:pt x="3551903" y="1111281"/>
                      <a:pt x="3555072" y="1110993"/>
                      <a:pt x="3556608" y="1109361"/>
                    </a:cubicBezTo>
                    <a:cubicBezTo>
                      <a:pt x="3561505" y="1104368"/>
                      <a:pt x="3567842" y="1099760"/>
                      <a:pt x="3570435" y="1093710"/>
                    </a:cubicBezTo>
                    <a:cubicBezTo>
                      <a:pt x="3577923" y="1076044"/>
                      <a:pt x="3583780" y="1057800"/>
                      <a:pt x="3590501" y="1039846"/>
                    </a:cubicBezTo>
                    <a:cubicBezTo>
                      <a:pt x="3591942" y="1036005"/>
                      <a:pt x="3593285" y="1031108"/>
                      <a:pt x="3596263" y="1028900"/>
                    </a:cubicBezTo>
                    <a:cubicBezTo>
                      <a:pt x="3613449" y="1016226"/>
                      <a:pt x="3630925" y="1004032"/>
                      <a:pt x="3648591" y="992030"/>
                    </a:cubicBezTo>
                    <a:cubicBezTo>
                      <a:pt x="3655696" y="987229"/>
                      <a:pt x="3661649" y="989918"/>
                      <a:pt x="3667986" y="995487"/>
                    </a:cubicBezTo>
                    <a:cubicBezTo>
                      <a:pt x="3674131" y="1000768"/>
                      <a:pt x="3681717" y="1006240"/>
                      <a:pt x="3689397" y="1007585"/>
                    </a:cubicBezTo>
                    <a:cubicBezTo>
                      <a:pt x="3704760" y="1010177"/>
                      <a:pt x="3720698" y="1010753"/>
                      <a:pt x="3736349" y="1010753"/>
                    </a:cubicBezTo>
                    <a:cubicBezTo>
                      <a:pt x="3742205" y="1010753"/>
                      <a:pt x="3748446" y="1007297"/>
                      <a:pt x="3753919" y="1004513"/>
                    </a:cubicBezTo>
                    <a:cubicBezTo>
                      <a:pt x="3764289" y="999231"/>
                      <a:pt x="3773890" y="992126"/>
                      <a:pt x="3784643" y="987710"/>
                    </a:cubicBezTo>
                    <a:cubicBezTo>
                      <a:pt x="3797126" y="982621"/>
                      <a:pt x="3804615" y="974459"/>
                      <a:pt x="3808359" y="961689"/>
                    </a:cubicBezTo>
                    <a:cubicBezTo>
                      <a:pt x="3813929" y="942679"/>
                      <a:pt x="3827179" y="929428"/>
                      <a:pt x="3842829" y="918674"/>
                    </a:cubicBezTo>
                    <a:cubicBezTo>
                      <a:pt x="3862705" y="904944"/>
                      <a:pt x="3886421" y="905616"/>
                      <a:pt x="3908983" y="902256"/>
                    </a:cubicBezTo>
                    <a:cubicBezTo>
                      <a:pt x="3917625" y="901008"/>
                      <a:pt x="3926555" y="899951"/>
                      <a:pt x="3934428" y="896783"/>
                    </a:cubicBezTo>
                    <a:cubicBezTo>
                      <a:pt x="3964288" y="884877"/>
                      <a:pt x="3994149" y="873548"/>
                      <a:pt x="4026987" y="873835"/>
                    </a:cubicBezTo>
                    <a:cubicBezTo>
                      <a:pt x="4029674" y="873835"/>
                      <a:pt x="4032363" y="873548"/>
                      <a:pt x="4035051" y="873067"/>
                    </a:cubicBezTo>
                    <a:cubicBezTo>
                      <a:pt x="4058383" y="869131"/>
                      <a:pt x="4082483" y="867594"/>
                      <a:pt x="4099189" y="846664"/>
                    </a:cubicBezTo>
                    <a:cubicBezTo>
                      <a:pt x="4102261" y="842823"/>
                      <a:pt x="4109271" y="841671"/>
                      <a:pt x="4114647" y="840134"/>
                    </a:cubicBezTo>
                    <a:cubicBezTo>
                      <a:pt x="4123961" y="837638"/>
                      <a:pt x="4130203" y="832549"/>
                      <a:pt x="4133563" y="823427"/>
                    </a:cubicBezTo>
                    <a:cubicBezTo>
                      <a:pt x="4139229" y="807681"/>
                      <a:pt x="4145949" y="792223"/>
                      <a:pt x="4151039" y="776284"/>
                    </a:cubicBezTo>
                    <a:cubicBezTo>
                      <a:pt x="4154591" y="765338"/>
                      <a:pt x="4161215" y="759289"/>
                      <a:pt x="4171489" y="754776"/>
                    </a:cubicBezTo>
                    <a:cubicBezTo>
                      <a:pt x="4177251" y="752280"/>
                      <a:pt x="4182243" y="746808"/>
                      <a:pt x="4186372" y="741718"/>
                    </a:cubicBezTo>
                    <a:cubicBezTo>
                      <a:pt x="4191365" y="735573"/>
                      <a:pt x="4193957" y="727412"/>
                      <a:pt x="4199429" y="721940"/>
                    </a:cubicBezTo>
                    <a:cubicBezTo>
                      <a:pt x="4212775" y="708305"/>
                      <a:pt x="4216905" y="693231"/>
                      <a:pt x="4212487" y="674604"/>
                    </a:cubicBezTo>
                    <a:cubicBezTo>
                      <a:pt x="4208551" y="658090"/>
                      <a:pt x="4218921" y="636006"/>
                      <a:pt x="4232555" y="632645"/>
                    </a:cubicBezTo>
                    <a:cubicBezTo>
                      <a:pt x="4247629" y="628900"/>
                      <a:pt x="4257999" y="619684"/>
                      <a:pt x="4268657" y="609410"/>
                    </a:cubicBezTo>
                    <a:cubicBezTo>
                      <a:pt x="4274609" y="603649"/>
                      <a:pt x="4282963" y="598656"/>
                      <a:pt x="4291028" y="597216"/>
                    </a:cubicBezTo>
                    <a:cubicBezTo>
                      <a:pt x="4321657" y="591647"/>
                      <a:pt x="4350557" y="598464"/>
                      <a:pt x="4379651" y="609506"/>
                    </a:cubicBezTo>
                    <a:cubicBezTo>
                      <a:pt x="4398661" y="616707"/>
                      <a:pt x="4419784" y="618627"/>
                      <a:pt x="4440139" y="621507"/>
                    </a:cubicBezTo>
                    <a:cubicBezTo>
                      <a:pt x="4446477" y="622371"/>
                      <a:pt x="4454542" y="620452"/>
                      <a:pt x="4460015" y="616899"/>
                    </a:cubicBezTo>
                    <a:cubicBezTo>
                      <a:pt x="4479218" y="604609"/>
                      <a:pt x="4498325" y="591935"/>
                      <a:pt x="4516183" y="577724"/>
                    </a:cubicBezTo>
                    <a:cubicBezTo>
                      <a:pt x="4532795" y="564379"/>
                      <a:pt x="4551517" y="558810"/>
                      <a:pt x="4571681" y="560250"/>
                    </a:cubicBezTo>
                    <a:cubicBezTo>
                      <a:pt x="4586371" y="561306"/>
                      <a:pt x="4599621" y="558905"/>
                      <a:pt x="4613447" y="555257"/>
                    </a:cubicBezTo>
                    <a:cubicBezTo>
                      <a:pt x="4624969" y="552185"/>
                      <a:pt x="4637643" y="550072"/>
                      <a:pt x="4649355" y="551417"/>
                    </a:cubicBezTo>
                    <a:cubicBezTo>
                      <a:pt x="4665775" y="553337"/>
                      <a:pt x="4679313" y="550553"/>
                      <a:pt x="4692467" y="540663"/>
                    </a:cubicBezTo>
                    <a:cubicBezTo>
                      <a:pt x="4699476" y="535382"/>
                      <a:pt x="4708502" y="532598"/>
                      <a:pt x="4716855" y="528949"/>
                    </a:cubicBezTo>
                    <a:cubicBezTo>
                      <a:pt x="4729721" y="523284"/>
                      <a:pt x="4743067" y="518483"/>
                      <a:pt x="4755645" y="512147"/>
                    </a:cubicBezTo>
                    <a:cubicBezTo>
                      <a:pt x="4769183" y="505425"/>
                      <a:pt x="4781569" y="496112"/>
                      <a:pt x="4795395" y="490351"/>
                    </a:cubicBezTo>
                    <a:cubicBezTo>
                      <a:pt x="4810278" y="484110"/>
                      <a:pt x="4819879" y="474605"/>
                      <a:pt x="4825928" y="459818"/>
                    </a:cubicBezTo>
                    <a:cubicBezTo>
                      <a:pt x="4829769" y="450504"/>
                      <a:pt x="4835049" y="440615"/>
                      <a:pt x="4842347" y="434086"/>
                    </a:cubicBezTo>
                    <a:cubicBezTo>
                      <a:pt x="4857422" y="420740"/>
                      <a:pt x="4875087" y="410370"/>
                      <a:pt x="4890451" y="397216"/>
                    </a:cubicBezTo>
                    <a:cubicBezTo>
                      <a:pt x="4912054" y="378781"/>
                      <a:pt x="4932025" y="359194"/>
                      <a:pt x="4933945" y="327701"/>
                    </a:cubicBezTo>
                    <a:cubicBezTo>
                      <a:pt x="4935001" y="310322"/>
                      <a:pt x="4944219" y="302929"/>
                      <a:pt x="4961214" y="298801"/>
                    </a:cubicBezTo>
                    <a:cubicBezTo>
                      <a:pt x="4966878" y="297457"/>
                      <a:pt x="4974945" y="294864"/>
                      <a:pt x="4976672" y="290639"/>
                    </a:cubicBezTo>
                    <a:cubicBezTo>
                      <a:pt x="4981857" y="278061"/>
                      <a:pt x="4992610" y="275565"/>
                      <a:pt x="5002979" y="270573"/>
                    </a:cubicBezTo>
                    <a:cubicBezTo>
                      <a:pt x="5009221" y="267596"/>
                      <a:pt x="5016903" y="261739"/>
                      <a:pt x="5018535" y="255690"/>
                    </a:cubicBezTo>
                    <a:cubicBezTo>
                      <a:pt x="5025255" y="231206"/>
                      <a:pt x="5043690" y="216804"/>
                      <a:pt x="5061069" y="200961"/>
                    </a:cubicBezTo>
                    <a:cubicBezTo>
                      <a:pt x="5066158" y="196256"/>
                      <a:pt x="5071631" y="190879"/>
                      <a:pt x="5074127" y="184735"/>
                    </a:cubicBezTo>
                    <a:cubicBezTo>
                      <a:pt x="5079409" y="171484"/>
                      <a:pt x="5087281" y="161882"/>
                      <a:pt x="5101108" y="156891"/>
                    </a:cubicBezTo>
                    <a:cubicBezTo>
                      <a:pt x="5105524" y="155354"/>
                      <a:pt x="5109557" y="151801"/>
                      <a:pt x="5112918" y="148441"/>
                    </a:cubicBezTo>
                    <a:cubicBezTo>
                      <a:pt x="5120119" y="141144"/>
                      <a:pt x="5126167" y="132598"/>
                      <a:pt x="5133753" y="125782"/>
                    </a:cubicBezTo>
                    <a:cubicBezTo>
                      <a:pt x="5153051" y="108211"/>
                      <a:pt x="5172159" y="90928"/>
                      <a:pt x="5183393" y="66348"/>
                    </a:cubicBezTo>
                    <a:cubicBezTo>
                      <a:pt x="5188865" y="54346"/>
                      <a:pt x="5195107" y="41288"/>
                      <a:pt x="5204709" y="33030"/>
                    </a:cubicBezTo>
                    <a:cubicBezTo>
                      <a:pt x="5216903" y="22565"/>
                      <a:pt x="5232937" y="16612"/>
                      <a:pt x="5247243" y="8451"/>
                    </a:cubicBezTo>
                    <a:close/>
                  </a:path>
                </a:pathLst>
              </a:custGeom>
              <a:blipFill dpi="0" rotWithShape="1">
                <a:blip r:embed="rId2">
                  <a:alphaModFix amt="57000"/>
                </a:blip>
                <a:srcRect/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5" name="Image 4">
            <a:extLst>
              <a:ext uri="{FF2B5EF4-FFF2-40B4-BE49-F238E27FC236}">
                <a16:creationId xmlns:a16="http://schemas.microsoft.com/office/drawing/2014/main" id="{24933563-0980-68E2-F1F5-EAC49B966E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75088" y="1350833"/>
            <a:ext cx="3302799" cy="3063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6133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A9CB0874-88B8-43D3-B0B6-C32F790F79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BFD067A-52BE-40EE-B7CA-391830B9A2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2561771"/>
            <a:chOff x="0" y="0"/>
            <a:chExt cx="12192000" cy="256177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CDA7855-806B-4A02-9C19-24872E4D89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2561771"/>
            </a:xfrm>
            <a:custGeom>
              <a:avLst/>
              <a:gdLst>
                <a:gd name="connsiteX0" fmla="*/ 0 w 12192000"/>
                <a:gd name="connsiteY0" fmla="*/ 0 h 2561771"/>
                <a:gd name="connsiteX1" fmla="*/ 12192000 w 12192000"/>
                <a:gd name="connsiteY1" fmla="*/ 0 h 2561771"/>
                <a:gd name="connsiteX2" fmla="*/ 12192000 w 12192000"/>
                <a:gd name="connsiteY2" fmla="*/ 2359863 h 2561771"/>
                <a:gd name="connsiteX3" fmla="*/ 6364514 w 12192000"/>
                <a:gd name="connsiteY3" fmla="*/ 2561771 h 2561771"/>
                <a:gd name="connsiteX4" fmla="*/ 1981200 w 12192000"/>
                <a:gd name="connsiteY4" fmla="*/ 2278742 h 2561771"/>
                <a:gd name="connsiteX5" fmla="*/ 0 w 12192000"/>
                <a:gd name="connsiteY5" fmla="*/ 2343277 h 256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2561771">
                  <a:moveTo>
                    <a:pt x="0" y="0"/>
                  </a:moveTo>
                  <a:lnTo>
                    <a:pt x="12192000" y="0"/>
                  </a:lnTo>
                  <a:lnTo>
                    <a:pt x="12192000" y="2359863"/>
                  </a:lnTo>
                  <a:lnTo>
                    <a:pt x="6364514" y="2561771"/>
                  </a:lnTo>
                  <a:lnTo>
                    <a:pt x="1981200" y="2278742"/>
                  </a:lnTo>
                  <a:lnTo>
                    <a:pt x="0" y="2343277"/>
                  </a:lnTo>
                  <a:close/>
                </a:path>
              </a:pathLst>
            </a:custGeom>
            <a:solidFill>
              <a:schemeClr val="tx1"/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3AFE70DE-5BEC-4E54-98D2-48C13E1491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2561771"/>
            </a:xfrm>
            <a:custGeom>
              <a:avLst/>
              <a:gdLst>
                <a:gd name="connsiteX0" fmla="*/ 0 w 12192000"/>
                <a:gd name="connsiteY0" fmla="*/ 0 h 2561771"/>
                <a:gd name="connsiteX1" fmla="*/ 12192000 w 12192000"/>
                <a:gd name="connsiteY1" fmla="*/ 0 h 2561771"/>
                <a:gd name="connsiteX2" fmla="*/ 12192000 w 12192000"/>
                <a:gd name="connsiteY2" fmla="*/ 2359863 h 2561771"/>
                <a:gd name="connsiteX3" fmla="*/ 6364514 w 12192000"/>
                <a:gd name="connsiteY3" fmla="*/ 2561771 h 2561771"/>
                <a:gd name="connsiteX4" fmla="*/ 1981200 w 12192000"/>
                <a:gd name="connsiteY4" fmla="*/ 2278742 h 2561771"/>
                <a:gd name="connsiteX5" fmla="*/ 0 w 12192000"/>
                <a:gd name="connsiteY5" fmla="*/ 2343277 h 2561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000" h="2561771">
                  <a:moveTo>
                    <a:pt x="0" y="0"/>
                  </a:moveTo>
                  <a:lnTo>
                    <a:pt x="12192000" y="0"/>
                  </a:lnTo>
                  <a:lnTo>
                    <a:pt x="12192000" y="2359863"/>
                  </a:lnTo>
                  <a:lnTo>
                    <a:pt x="6364514" y="2561771"/>
                  </a:lnTo>
                  <a:lnTo>
                    <a:pt x="1981200" y="2278742"/>
                  </a:lnTo>
                  <a:lnTo>
                    <a:pt x="0" y="2343277"/>
                  </a:lnTo>
                  <a:close/>
                </a:path>
              </a:pathLst>
            </a:custGeom>
            <a:solidFill>
              <a:schemeClr val="bg1">
                <a:alpha val="86000"/>
              </a:schemeClr>
            </a:soli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C5C3DE72-1C88-979C-F22E-4DEADA190D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915" y="1040400"/>
            <a:ext cx="7866060" cy="707886"/>
          </a:xfrm>
        </p:spPr>
        <p:txBody>
          <a:bodyPr anchor="b">
            <a:noAutofit/>
          </a:bodyPr>
          <a:lstStyle/>
          <a:p>
            <a:pPr algn="ctr"/>
            <a:r>
              <a:rPr lang="en-US" sz="2800" b="1" i="1" dirty="0"/>
              <a:t>Challenges in Microservices Implementation and How to Resolve It</a:t>
            </a:r>
            <a:endParaRPr lang="fr-FR" sz="280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C15B8CC4-8CCE-428F-AE7E-28D178984C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>
            <a:off x="0" y="2027156"/>
            <a:ext cx="12192000" cy="757168"/>
            <a:chOff x="0" y="2959818"/>
            <a:chExt cx="12192000" cy="757168"/>
          </a:xfrm>
        </p:grpSpPr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A6359FA2-E374-4073-8269-E10D2AE74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381000" dist="152400" dir="5400000" algn="t" rotWithShape="0">
                <a:prstClr val="black">
                  <a:alpha val="1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A1F0E66-9B5E-4980-8AEC-B4D144B487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959818"/>
              <a:ext cx="12192000" cy="757168"/>
            </a:xfrm>
            <a:custGeom>
              <a:avLst/>
              <a:gdLst>
                <a:gd name="connsiteX0" fmla="*/ 0 w 12192000"/>
                <a:gd name="connsiteY0" fmla="*/ 0 h 757168"/>
                <a:gd name="connsiteX1" fmla="*/ 41653 w 12192000"/>
                <a:gd name="connsiteY1" fmla="*/ 6945 h 757168"/>
                <a:gd name="connsiteX2" fmla="*/ 81317 w 12192000"/>
                <a:gd name="connsiteY2" fmla="*/ 15509 h 757168"/>
                <a:gd name="connsiteX3" fmla="*/ 114150 w 12192000"/>
                <a:gd name="connsiteY3" fmla="*/ 28105 h 757168"/>
                <a:gd name="connsiteX4" fmla="*/ 214865 w 12192000"/>
                <a:gd name="connsiteY4" fmla="*/ 58374 h 757168"/>
                <a:gd name="connsiteX5" fmla="*/ 299237 w 12192000"/>
                <a:gd name="connsiteY5" fmla="*/ 63560 h 757168"/>
                <a:gd name="connsiteX6" fmla="*/ 415570 w 12192000"/>
                <a:gd name="connsiteY6" fmla="*/ 83774 h 757168"/>
                <a:gd name="connsiteX7" fmla="*/ 633210 w 12192000"/>
                <a:gd name="connsiteY7" fmla="*/ 109108 h 757168"/>
                <a:gd name="connsiteX8" fmla="*/ 677567 w 12192000"/>
                <a:gd name="connsiteY8" fmla="*/ 119446 h 757168"/>
                <a:gd name="connsiteX9" fmla="*/ 946429 w 12192000"/>
                <a:gd name="connsiteY9" fmla="*/ 171502 h 757168"/>
                <a:gd name="connsiteX10" fmla="*/ 1163367 w 12192000"/>
                <a:gd name="connsiteY10" fmla="*/ 182106 h 757168"/>
                <a:gd name="connsiteX11" fmla="*/ 1180337 w 12192000"/>
                <a:gd name="connsiteY11" fmla="*/ 181279 h 757168"/>
                <a:gd name="connsiteX12" fmla="*/ 1263939 w 12192000"/>
                <a:gd name="connsiteY12" fmla="*/ 173070 h 757168"/>
                <a:gd name="connsiteX13" fmla="*/ 1392213 w 12192000"/>
                <a:gd name="connsiteY13" fmla="*/ 183225 h 757168"/>
                <a:gd name="connsiteX14" fmla="*/ 1479752 w 12192000"/>
                <a:gd name="connsiteY14" fmla="*/ 205174 h 757168"/>
                <a:gd name="connsiteX15" fmla="*/ 1589813 w 12192000"/>
                <a:gd name="connsiteY15" fmla="*/ 211706 h 757168"/>
                <a:gd name="connsiteX16" fmla="*/ 1716264 w 12192000"/>
                <a:gd name="connsiteY16" fmla="*/ 207459 h 757168"/>
                <a:gd name="connsiteX17" fmla="*/ 1772900 w 12192000"/>
                <a:gd name="connsiteY17" fmla="*/ 208137 h 757168"/>
                <a:gd name="connsiteX18" fmla="*/ 1929319 w 12192000"/>
                <a:gd name="connsiteY18" fmla="*/ 193822 h 757168"/>
                <a:gd name="connsiteX19" fmla="*/ 2021514 w 12192000"/>
                <a:gd name="connsiteY19" fmla="*/ 204186 h 757168"/>
                <a:gd name="connsiteX20" fmla="*/ 2111753 w 12192000"/>
                <a:gd name="connsiteY20" fmla="*/ 223797 h 757168"/>
                <a:gd name="connsiteX21" fmla="*/ 2169356 w 12192000"/>
                <a:gd name="connsiteY21" fmla="*/ 241125 h 757168"/>
                <a:gd name="connsiteX22" fmla="*/ 2286638 w 12192000"/>
                <a:gd name="connsiteY22" fmla="*/ 257382 h 757168"/>
                <a:gd name="connsiteX23" fmla="*/ 2308368 w 12192000"/>
                <a:gd name="connsiteY23" fmla="*/ 256995 h 757168"/>
                <a:gd name="connsiteX24" fmla="*/ 2660621 w 12192000"/>
                <a:gd name="connsiteY24" fmla="*/ 262863 h 757168"/>
                <a:gd name="connsiteX25" fmla="*/ 2801134 w 12192000"/>
                <a:gd name="connsiteY25" fmla="*/ 250006 h 757168"/>
                <a:gd name="connsiteX26" fmla="*/ 2830994 w 12192000"/>
                <a:gd name="connsiteY26" fmla="*/ 249091 h 757168"/>
                <a:gd name="connsiteX27" fmla="*/ 3129084 w 12192000"/>
                <a:gd name="connsiteY27" fmla="*/ 242009 h 757168"/>
                <a:gd name="connsiteX28" fmla="*/ 3162162 w 12192000"/>
                <a:gd name="connsiteY28" fmla="*/ 242789 h 757168"/>
                <a:gd name="connsiteX29" fmla="*/ 3254072 w 12192000"/>
                <a:gd name="connsiteY29" fmla="*/ 251612 h 757168"/>
                <a:gd name="connsiteX30" fmla="*/ 3473491 w 12192000"/>
                <a:gd name="connsiteY30" fmla="*/ 221903 h 757168"/>
                <a:gd name="connsiteX31" fmla="*/ 3691860 w 12192000"/>
                <a:gd name="connsiteY31" fmla="*/ 219228 h 757168"/>
                <a:gd name="connsiteX32" fmla="*/ 3811494 w 12192000"/>
                <a:gd name="connsiteY32" fmla="*/ 225691 h 757168"/>
                <a:gd name="connsiteX33" fmla="*/ 3897533 w 12192000"/>
                <a:gd name="connsiteY33" fmla="*/ 220087 h 757168"/>
                <a:gd name="connsiteX34" fmla="*/ 4109430 w 12192000"/>
                <a:gd name="connsiteY34" fmla="*/ 200477 h 757168"/>
                <a:gd name="connsiteX35" fmla="*/ 4208772 w 12192000"/>
                <a:gd name="connsiteY35" fmla="*/ 200914 h 757168"/>
                <a:gd name="connsiteX36" fmla="*/ 4314641 w 12192000"/>
                <a:gd name="connsiteY36" fmla="*/ 196159 h 757168"/>
                <a:gd name="connsiteX37" fmla="*/ 4577622 w 12192000"/>
                <a:gd name="connsiteY37" fmla="*/ 163774 h 757168"/>
                <a:gd name="connsiteX38" fmla="*/ 4790345 w 12192000"/>
                <a:gd name="connsiteY38" fmla="*/ 177592 h 757168"/>
                <a:gd name="connsiteX39" fmla="*/ 4926164 w 12192000"/>
                <a:gd name="connsiteY39" fmla="*/ 184139 h 757168"/>
                <a:gd name="connsiteX40" fmla="*/ 5088812 w 12192000"/>
                <a:gd name="connsiteY40" fmla="*/ 177401 h 757168"/>
                <a:gd name="connsiteX41" fmla="*/ 5222466 w 12192000"/>
                <a:gd name="connsiteY41" fmla="*/ 162082 h 757168"/>
                <a:gd name="connsiteX42" fmla="*/ 5406528 w 12192000"/>
                <a:gd name="connsiteY42" fmla="*/ 153987 h 757168"/>
                <a:gd name="connsiteX43" fmla="*/ 5590716 w 12192000"/>
                <a:gd name="connsiteY43" fmla="*/ 129490 h 757168"/>
                <a:gd name="connsiteX44" fmla="*/ 5719429 w 12192000"/>
                <a:gd name="connsiteY44" fmla="*/ 110099 h 757168"/>
                <a:gd name="connsiteX45" fmla="*/ 5897895 w 12192000"/>
                <a:gd name="connsiteY45" fmla="*/ 96368 h 757168"/>
                <a:gd name="connsiteX46" fmla="*/ 6169957 w 12192000"/>
                <a:gd name="connsiteY46" fmla="*/ 94411 h 757168"/>
                <a:gd name="connsiteX47" fmla="*/ 6294827 w 12192000"/>
                <a:gd name="connsiteY47" fmla="*/ 99236 h 757168"/>
                <a:gd name="connsiteX48" fmla="*/ 6494261 w 12192000"/>
                <a:gd name="connsiteY48" fmla="*/ 71724 h 757168"/>
                <a:gd name="connsiteX49" fmla="*/ 6579627 w 12192000"/>
                <a:gd name="connsiteY49" fmla="*/ 57883 h 757168"/>
                <a:gd name="connsiteX50" fmla="*/ 6654800 w 12192000"/>
                <a:gd name="connsiteY50" fmla="*/ 77086 h 757168"/>
                <a:gd name="connsiteX51" fmla="*/ 6703059 w 12192000"/>
                <a:gd name="connsiteY51" fmla="*/ 97166 h 757168"/>
                <a:gd name="connsiteX52" fmla="*/ 6859445 w 12192000"/>
                <a:gd name="connsiteY52" fmla="*/ 90481 h 757168"/>
                <a:gd name="connsiteX53" fmla="*/ 7025414 w 12192000"/>
                <a:gd name="connsiteY53" fmla="*/ 83536 h 757168"/>
                <a:gd name="connsiteX54" fmla="*/ 7144137 w 12192000"/>
                <a:gd name="connsiteY54" fmla="*/ 79264 h 757168"/>
                <a:gd name="connsiteX55" fmla="*/ 7291235 w 12192000"/>
                <a:gd name="connsiteY55" fmla="*/ 95367 h 757168"/>
                <a:gd name="connsiteX56" fmla="*/ 7407395 w 12192000"/>
                <a:gd name="connsiteY56" fmla="*/ 104888 h 757168"/>
                <a:gd name="connsiteX57" fmla="*/ 7500837 w 12192000"/>
                <a:gd name="connsiteY57" fmla="*/ 119515 h 757168"/>
                <a:gd name="connsiteX58" fmla="*/ 7533567 w 12192000"/>
                <a:gd name="connsiteY58" fmla="*/ 126955 h 757168"/>
                <a:gd name="connsiteX59" fmla="*/ 7792910 w 12192000"/>
                <a:gd name="connsiteY59" fmla="*/ 185188 h 757168"/>
                <a:gd name="connsiteX60" fmla="*/ 8070699 w 12192000"/>
                <a:gd name="connsiteY60" fmla="*/ 235423 h 757168"/>
                <a:gd name="connsiteX61" fmla="*/ 8253177 w 12192000"/>
                <a:gd name="connsiteY61" fmla="*/ 222473 h 757168"/>
                <a:gd name="connsiteX62" fmla="*/ 8320683 w 12192000"/>
                <a:gd name="connsiteY62" fmla="*/ 226393 h 757168"/>
                <a:gd name="connsiteX63" fmla="*/ 8631438 w 12192000"/>
                <a:gd name="connsiteY63" fmla="*/ 237528 h 757168"/>
                <a:gd name="connsiteX64" fmla="*/ 8686410 w 12192000"/>
                <a:gd name="connsiteY64" fmla="*/ 234877 h 757168"/>
                <a:gd name="connsiteX65" fmla="*/ 8980658 w 12192000"/>
                <a:gd name="connsiteY65" fmla="*/ 273001 h 757168"/>
                <a:gd name="connsiteX66" fmla="*/ 9087625 w 12192000"/>
                <a:gd name="connsiteY66" fmla="*/ 282423 h 757168"/>
                <a:gd name="connsiteX67" fmla="*/ 9186017 w 12192000"/>
                <a:gd name="connsiteY67" fmla="*/ 293875 h 757168"/>
                <a:gd name="connsiteX68" fmla="*/ 9323931 w 12192000"/>
                <a:gd name="connsiteY68" fmla="*/ 302628 h 757168"/>
                <a:gd name="connsiteX69" fmla="*/ 9467213 w 12192000"/>
                <a:gd name="connsiteY69" fmla="*/ 307275 h 757168"/>
                <a:gd name="connsiteX70" fmla="*/ 9626826 w 12192000"/>
                <a:gd name="connsiteY70" fmla="*/ 316213 h 757168"/>
                <a:gd name="connsiteX71" fmla="*/ 9689696 w 12192000"/>
                <a:gd name="connsiteY71" fmla="*/ 324467 h 757168"/>
                <a:gd name="connsiteX72" fmla="*/ 9860526 w 12192000"/>
                <a:gd name="connsiteY72" fmla="*/ 329986 h 757168"/>
                <a:gd name="connsiteX73" fmla="*/ 9949775 w 12192000"/>
                <a:gd name="connsiteY73" fmla="*/ 340386 h 757168"/>
                <a:gd name="connsiteX74" fmla="*/ 10097252 w 12192000"/>
                <a:gd name="connsiteY74" fmla="*/ 349262 h 757168"/>
                <a:gd name="connsiteX75" fmla="*/ 10145261 w 12192000"/>
                <a:gd name="connsiteY75" fmla="*/ 353113 h 757168"/>
                <a:gd name="connsiteX76" fmla="*/ 10188159 w 12192000"/>
                <a:gd name="connsiteY76" fmla="*/ 356124 h 757168"/>
                <a:gd name="connsiteX77" fmla="*/ 10336144 w 12192000"/>
                <a:gd name="connsiteY77" fmla="*/ 348235 h 757168"/>
                <a:gd name="connsiteX78" fmla="*/ 10466847 w 12192000"/>
                <a:gd name="connsiteY78" fmla="*/ 354131 h 757168"/>
                <a:gd name="connsiteX79" fmla="*/ 10696514 w 12192000"/>
                <a:gd name="connsiteY79" fmla="*/ 353575 h 757168"/>
                <a:gd name="connsiteX80" fmla="*/ 10746932 w 12192000"/>
                <a:gd name="connsiteY80" fmla="*/ 360606 h 757168"/>
                <a:gd name="connsiteX81" fmla="*/ 10905388 w 12192000"/>
                <a:gd name="connsiteY81" fmla="*/ 370627 h 757168"/>
                <a:gd name="connsiteX82" fmla="*/ 10995602 w 12192000"/>
                <a:gd name="connsiteY82" fmla="*/ 376691 h 757168"/>
                <a:gd name="connsiteX83" fmla="*/ 11107647 w 12192000"/>
                <a:gd name="connsiteY83" fmla="*/ 373405 h 757168"/>
                <a:gd name="connsiteX84" fmla="*/ 11302440 w 12192000"/>
                <a:gd name="connsiteY84" fmla="*/ 364156 h 757168"/>
                <a:gd name="connsiteX85" fmla="*/ 11353613 w 12192000"/>
                <a:gd name="connsiteY85" fmla="*/ 363785 h 757168"/>
                <a:gd name="connsiteX86" fmla="*/ 11447323 w 12192000"/>
                <a:gd name="connsiteY86" fmla="*/ 359346 h 757168"/>
                <a:gd name="connsiteX87" fmla="*/ 11464292 w 12192000"/>
                <a:gd name="connsiteY87" fmla="*/ 358519 h 757168"/>
                <a:gd name="connsiteX88" fmla="*/ 11607560 w 12192000"/>
                <a:gd name="connsiteY88" fmla="*/ 342370 h 757168"/>
                <a:gd name="connsiteX89" fmla="*/ 11681426 w 12192000"/>
                <a:gd name="connsiteY89" fmla="*/ 344335 h 757168"/>
                <a:gd name="connsiteX90" fmla="*/ 11893565 w 12192000"/>
                <a:gd name="connsiteY90" fmla="*/ 355261 h 757168"/>
                <a:gd name="connsiteX91" fmla="*/ 11983290 w 12192000"/>
                <a:gd name="connsiteY91" fmla="*/ 363588 h 757168"/>
                <a:gd name="connsiteX92" fmla="*/ 12192000 w 12192000"/>
                <a:gd name="connsiteY92" fmla="*/ 388018 h 757168"/>
                <a:gd name="connsiteX93" fmla="*/ 12192000 w 12192000"/>
                <a:gd name="connsiteY93" fmla="*/ 577115 h 757168"/>
                <a:gd name="connsiteX94" fmla="*/ 12157329 w 12192000"/>
                <a:gd name="connsiteY94" fmla="*/ 588862 h 757168"/>
                <a:gd name="connsiteX95" fmla="*/ 12066948 w 12192000"/>
                <a:gd name="connsiteY95" fmla="*/ 586034 h 757168"/>
                <a:gd name="connsiteX96" fmla="*/ 11911344 w 12192000"/>
                <a:gd name="connsiteY96" fmla="*/ 521599 h 757168"/>
                <a:gd name="connsiteX97" fmla="*/ 11847823 w 12192000"/>
                <a:gd name="connsiteY97" fmla="*/ 511785 h 757168"/>
                <a:gd name="connsiteX98" fmla="*/ 11737547 w 12192000"/>
                <a:gd name="connsiteY98" fmla="*/ 502380 h 757168"/>
                <a:gd name="connsiteX99" fmla="*/ 11636052 w 12192000"/>
                <a:gd name="connsiteY99" fmla="*/ 514993 h 757168"/>
                <a:gd name="connsiteX100" fmla="*/ 11394706 w 12192000"/>
                <a:gd name="connsiteY100" fmla="*/ 590867 h 757168"/>
                <a:gd name="connsiteX101" fmla="*/ 11354978 w 12192000"/>
                <a:gd name="connsiteY101" fmla="*/ 597561 h 757168"/>
                <a:gd name="connsiteX102" fmla="*/ 11285306 w 12192000"/>
                <a:gd name="connsiteY102" fmla="*/ 599825 h 757168"/>
                <a:gd name="connsiteX103" fmla="*/ 11008528 w 12192000"/>
                <a:gd name="connsiteY103" fmla="*/ 656670 h 757168"/>
                <a:gd name="connsiteX104" fmla="*/ 10948735 w 12192000"/>
                <a:gd name="connsiteY104" fmla="*/ 652964 h 757168"/>
                <a:gd name="connsiteX105" fmla="*/ 10850698 w 12192000"/>
                <a:gd name="connsiteY105" fmla="*/ 641721 h 757168"/>
                <a:gd name="connsiteX106" fmla="*/ 10744026 w 12192000"/>
                <a:gd name="connsiteY106" fmla="*/ 647769 h 757168"/>
                <a:gd name="connsiteX107" fmla="*/ 10666160 w 12192000"/>
                <a:gd name="connsiteY107" fmla="*/ 651891 h 757168"/>
                <a:gd name="connsiteX108" fmla="*/ 10450521 w 12192000"/>
                <a:gd name="connsiteY108" fmla="*/ 616552 h 757168"/>
                <a:gd name="connsiteX109" fmla="*/ 10271192 w 12192000"/>
                <a:gd name="connsiteY109" fmla="*/ 583498 h 757168"/>
                <a:gd name="connsiteX110" fmla="*/ 10246067 w 12192000"/>
                <a:gd name="connsiteY110" fmla="*/ 585423 h 757168"/>
                <a:gd name="connsiteX111" fmla="*/ 10005027 w 12192000"/>
                <a:gd name="connsiteY111" fmla="*/ 592252 h 757168"/>
                <a:gd name="connsiteX112" fmla="*/ 9898681 w 12192000"/>
                <a:gd name="connsiteY112" fmla="*/ 613195 h 757168"/>
                <a:gd name="connsiteX113" fmla="*/ 9753225 w 12192000"/>
                <a:gd name="connsiteY113" fmla="*/ 629038 h 757168"/>
                <a:gd name="connsiteX114" fmla="*/ 9591376 w 12192000"/>
                <a:gd name="connsiteY114" fmla="*/ 648601 h 757168"/>
                <a:gd name="connsiteX115" fmla="*/ 9472860 w 12192000"/>
                <a:gd name="connsiteY115" fmla="*/ 655936 h 757168"/>
                <a:gd name="connsiteX116" fmla="*/ 9299788 w 12192000"/>
                <a:gd name="connsiteY116" fmla="*/ 636945 h 757168"/>
                <a:gd name="connsiteX117" fmla="*/ 9264605 w 12192000"/>
                <a:gd name="connsiteY117" fmla="*/ 627087 h 757168"/>
                <a:gd name="connsiteX118" fmla="*/ 8926435 w 12192000"/>
                <a:gd name="connsiteY118" fmla="*/ 549269 h 757168"/>
                <a:gd name="connsiteX119" fmla="*/ 8698934 w 12192000"/>
                <a:gd name="connsiteY119" fmla="*/ 536583 h 757168"/>
                <a:gd name="connsiteX120" fmla="*/ 8622862 w 12192000"/>
                <a:gd name="connsiteY120" fmla="*/ 541563 h 757168"/>
                <a:gd name="connsiteX121" fmla="*/ 8482784 w 12192000"/>
                <a:gd name="connsiteY121" fmla="*/ 574094 h 757168"/>
                <a:gd name="connsiteX122" fmla="*/ 8421565 w 12192000"/>
                <a:gd name="connsiteY122" fmla="*/ 576610 h 757168"/>
                <a:gd name="connsiteX123" fmla="*/ 8313469 w 12192000"/>
                <a:gd name="connsiteY123" fmla="*/ 574762 h 757168"/>
                <a:gd name="connsiteX124" fmla="*/ 8079520 w 12192000"/>
                <a:gd name="connsiteY124" fmla="*/ 558685 h 757168"/>
                <a:gd name="connsiteX125" fmla="*/ 7773327 w 12192000"/>
                <a:gd name="connsiteY125" fmla="*/ 558854 h 757168"/>
                <a:gd name="connsiteX126" fmla="*/ 7652477 w 12192000"/>
                <a:gd name="connsiteY126" fmla="*/ 547561 h 757168"/>
                <a:gd name="connsiteX127" fmla="*/ 7522274 w 12192000"/>
                <a:gd name="connsiteY127" fmla="*/ 532150 h 757168"/>
                <a:gd name="connsiteX128" fmla="*/ 7484080 w 12192000"/>
                <a:gd name="connsiteY128" fmla="*/ 530532 h 757168"/>
                <a:gd name="connsiteX129" fmla="*/ 7282277 w 12192000"/>
                <a:gd name="connsiteY129" fmla="*/ 540177 h 757168"/>
                <a:gd name="connsiteX130" fmla="*/ 7235690 w 12192000"/>
                <a:gd name="connsiteY130" fmla="*/ 551282 h 757168"/>
                <a:gd name="connsiteX131" fmla="*/ 7116339 w 12192000"/>
                <a:gd name="connsiteY131" fmla="*/ 539494 h 757168"/>
                <a:gd name="connsiteX132" fmla="*/ 7011067 w 12192000"/>
                <a:gd name="connsiteY132" fmla="*/ 511848 h 757168"/>
                <a:gd name="connsiteX133" fmla="*/ 6403234 w 12192000"/>
                <a:gd name="connsiteY133" fmla="*/ 432296 h 757168"/>
                <a:gd name="connsiteX134" fmla="*/ 6036273 w 12192000"/>
                <a:gd name="connsiteY134" fmla="*/ 412301 h 757168"/>
                <a:gd name="connsiteX135" fmla="*/ 5780467 w 12192000"/>
                <a:gd name="connsiteY135" fmla="*/ 377910 h 757168"/>
                <a:gd name="connsiteX136" fmla="*/ 5739051 w 12192000"/>
                <a:gd name="connsiteY136" fmla="*/ 353609 h 757168"/>
                <a:gd name="connsiteX137" fmla="*/ 5583566 w 12192000"/>
                <a:gd name="connsiteY137" fmla="*/ 321995 h 757168"/>
                <a:gd name="connsiteX138" fmla="*/ 5432030 w 12192000"/>
                <a:gd name="connsiteY138" fmla="*/ 362512 h 757168"/>
                <a:gd name="connsiteX139" fmla="*/ 5241398 w 12192000"/>
                <a:gd name="connsiteY139" fmla="*/ 425781 h 757168"/>
                <a:gd name="connsiteX140" fmla="*/ 5139710 w 12192000"/>
                <a:gd name="connsiteY140" fmla="*/ 421022 h 757168"/>
                <a:gd name="connsiteX141" fmla="*/ 4929402 w 12192000"/>
                <a:gd name="connsiteY141" fmla="*/ 424310 h 757168"/>
                <a:gd name="connsiteX142" fmla="*/ 4782793 w 12192000"/>
                <a:gd name="connsiteY142" fmla="*/ 441046 h 757168"/>
                <a:gd name="connsiteX143" fmla="*/ 4577594 w 12192000"/>
                <a:gd name="connsiteY143" fmla="*/ 459290 h 757168"/>
                <a:gd name="connsiteX144" fmla="*/ 4500826 w 12192000"/>
                <a:gd name="connsiteY144" fmla="*/ 470529 h 757168"/>
                <a:gd name="connsiteX145" fmla="*/ 4317973 w 12192000"/>
                <a:gd name="connsiteY145" fmla="*/ 483649 h 757168"/>
                <a:gd name="connsiteX146" fmla="*/ 4166722 w 12192000"/>
                <a:gd name="connsiteY146" fmla="*/ 490602 h 757168"/>
                <a:gd name="connsiteX147" fmla="*/ 4042814 w 12192000"/>
                <a:gd name="connsiteY147" fmla="*/ 530660 h 757168"/>
                <a:gd name="connsiteX148" fmla="*/ 4002653 w 12192000"/>
                <a:gd name="connsiteY148" fmla="*/ 552594 h 757168"/>
                <a:gd name="connsiteX149" fmla="*/ 3969549 w 12192000"/>
                <a:gd name="connsiteY149" fmla="*/ 566312 h 757168"/>
                <a:gd name="connsiteX150" fmla="*/ 3821685 w 12192000"/>
                <a:gd name="connsiteY150" fmla="*/ 649183 h 757168"/>
                <a:gd name="connsiteX151" fmla="*/ 3805138 w 12192000"/>
                <a:gd name="connsiteY151" fmla="*/ 655947 h 757168"/>
                <a:gd name="connsiteX152" fmla="*/ 3609177 w 12192000"/>
                <a:gd name="connsiteY152" fmla="*/ 687459 h 757168"/>
                <a:gd name="connsiteX153" fmla="*/ 3539727 w 12192000"/>
                <a:gd name="connsiteY153" fmla="*/ 706521 h 757168"/>
                <a:gd name="connsiteX154" fmla="*/ 3396572 w 12192000"/>
                <a:gd name="connsiteY154" fmla="*/ 755681 h 757168"/>
                <a:gd name="connsiteX155" fmla="*/ 3341054 w 12192000"/>
                <a:gd name="connsiteY155" fmla="*/ 754679 h 757168"/>
                <a:gd name="connsiteX156" fmla="*/ 3138775 w 12192000"/>
                <a:gd name="connsiteY156" fmla="*/ 710120 h 757168"/>
                <a:gd name="connsiteX157" fmla="*/ 3037283 w 12192000"/>
                <a:gd name="connsiteY157" fmla="*/ 666453 h 757168"/>
                <a:gd name="connsiteX158" fmla="*/ 3002117 w 12192000"/>
                <a:gd name="connsiteY158" fmla="*/ 649347 h 757168"/>
                <a:gd name="connsiteX159" fmla="*/ 2747294 w 12192000"/>
                <a:gd name="connsiteY159" fmla="*/ 652400 h 757168"/>
                <a:gd name="connsiteX160" fmla="*/ 2676273 w 12192000"/>
                <a:gd name="connsiteY160" fmla="*/ 652304 h 757168"/>
                <a:gd name="connsiteX161" fmla="*/ 2432360 w 12192000"/>
                <a:gd name="connsiteY161" fmla="*/ 657836 h 757168"/>
                <a:gd name="connsiteX162" fmla="*/ 2382311 w 12192000"/>
                <a:gd name="connsiteY162" fmla="*/ 650824 h 757168"/>
                <a:gd name="connsiteX163" fmla="*/ 2055134 w 12192000"/>
                <a:gd name="connsiteY163" fmla="*/ 630053 h 757168"/>
                <a:gd name="connsiteX164" fmla="*/ 2031829 w 12192000"/>
                <a:gd name="connsiteY164" fmla="*/ 639324 h 757168"/>
                <a:gd name="connsiteX165" fmla="*/ 1912764 w 12192000"/>
                <a:gd name="connsiteY165" fmla="*/ 664183 h 757168"/>
                <a:gd name="connsiteX166" fmla="*/ 1755637 w 12192000"/>
                <a:gd name="connsiteY166" fmla="*/ 663960 h 757168"/>
                <a:gd name="connsiteX167" fmla="*/ 1727159 w 12192000"/>
                <a:gd name="connsiteY167" fmla="*/ 659605 h 757168"/>
                <a:gd name="connsiteX168" fmla="*/ 1622470 w 12192000"/>
                <a:gd name="connsiteY168" fmla="*/ 634850 h 757168"/>
                <a:gd name="connsiteX169" fmla="*/ 1385955 w 12192000"/>
                <a:gd name="connsiteY169" fmla="*/ 604522 h 757168"/>
                <a:gd name="connsiteX170" fmla="*/ 1340055 w 12192000"/>
                <a:gd name="connsiteY170" fmla="*/ 595629 h 757168"/>
                <a:gd name="connsiteX171" fmla="*/ 1257271 w 12192000"/>
                <a:gd name="connsiteY171" fmla="*/ 581180 h 757168"/>
                <a:gd name="connsiteX172" fmla="*/ 1031914 w 12192000"/>
                <a:gd name="connsiteY172" fmla="*/ 562692 h 757168"/>
                <a:gd name="connsiteX173" fmla="*/ 922031 w 12192000"/>
                <a:gd name="connsiteY173" fmla="*/ 566853 h 757168"/>
                <a:gd name="connsiteX174" fmla="*/ 873250 w 12192000"/>
                <a:gd name="connsiteY174" fmla="*/ 563724 h 757168"/>
                <a:gd name="connsiteX175" fmla="*/ 711627 w 12192000"/>
                <a:gd name="connsiteY175" fmla="*/ 529880 h 757168"/>
                <a:gd name="connsiteX176" fmla="*/ 311112 w 12192000"/>
                <a:gd name="connsiteY176" fmla="*/ 525106 h 757168"/>
                <a:gd name="connsiteX177" fmla="*/ 184145 w 12192000"/>
                <a:gd name="connsiteY177" fmla="*/ 532188 h 757168"/>
                <a:gd name="connsiteX178" fmla="*/ 116886 w 12192000"/>
                <a:gd name="connsiteY178" fmla="*/ 530572 h 757168"/>
                <a:gd name="connsiteX179" fmla="*/ 23941 w 12192000"/>
                <a:gd name="connsiteY179" fmla="*/ 506433 h 757168"/>
                <a:gd name="connsiteX180" fmla="*/ 0 w 12192000"/>
                <a:gd name="connsiteY180" fmla="*/ 502149 h 75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</a:cxnLst>
              <a:rect l="l" t="t" r="r" b="b"/>
              <a:pathLst>
                <a:path w="12192000" h="757168">
                  <a:moveTo>
                    <a:pt x="0" y="0"/>
                  </a:moveTo>
                  <a:lnTo>
                    <a:pt x="41653" y="6945"/>
                  </a:lnTo>
                  <a:cubicBezTo>
                    <a:pt x="55151" y="9178"/>
                    <a:pt x="68996" y="11810"/>
                    <a:pt x="81317" y="15509"/>
                  </a:cubicBezTo>
                  <a:cubicBezTo>
                    <a:pt x="92911" y="18978"/>
                    <a:pt x="102562" y="24446"/>
                    <a:pt x="114150" y="28105"/>
                  </a:cubicBezTo>
                  <a:cubicBezTo>
                    <a:pt x="145644" y="37958"/>
                    <a:pt x="177914" y="47281"/>
                    <a:pt x="214865" y="58374"/>
                  </a:cubicBezTo>
                  <a:cubicBezTo>
                    <a:pt x="236680" y="42349"/>
                    <a:pt x="264438" y="53534"/>
                    <a:pt x="299237" y="63560"/>
                  </a:cubicBezTo>
                  <a:cubicBezTo>
                    <a:pt x="334763" y="73816"/>
                    <a:pt x="376093" y="78654"/>
                    <a:pt x="415570" y="83774"/>
                  </a:cubicBezTo>
                  <a:cubicBezTo>
                    <a:pt x="487949" y="93100"/>
                    <a:pt x="560804" y="100354"/>
                    <a:pt x="633210" y="109108"/>
                  </a:cubicBezTo>
                  <a:cubicBezTo>
                    <a:pt x="648566" y="111058"/>
                    <a:pt x="666073" y="114072"/>
                    <a:pt x="677567" y="119446"/>
                  </a:cubicBezTo>
                  <a:cubicBezTo>
                    <a:pt x="756262" y="155621"/>
                    <a:pt x="853422" y="169678"/>
                    <a:pt x="946429" y="171502"/>
                  </a:cubicBezTo>
                  <a:cubicBezTo>
                    <a:pt x="1019582" y="173044"/>
                    <a:pt x="1091239" y="175083"/>
                    <a:pt x="1163367" y="182106"/>
                  </a:cubicBezTo>
                  <a:cubicBezTo>
                    <a:pt x="1168863" y="182586"/>
                    <a:pt x="1176224" y="182589"/>
                    <a:pt x="1180337" y="181279"/>
                  </a:cubicBezTo>
                  <a:cubicBezTo>
                    <a:pt x="1205822" y="172503"/>
                    <a:pt x="1231920" y="173109"/>
                    <a:pt x="1263939" y="173070"/>
                  </a:cubicBezTo>
                  <a:cubicBezTo>
                    <a:pt x="1309211" y="172961"/>
                    <a:pt x="1350592" y="176848"/>
                    <a:pt x="1392213" y="183225"/>
                  </a:cubicBezTo>
                  <a:cubicBezTo>
                    <a:pt x="1422516" y="187866"/>
                    <a:pt x="1453010" y="195759"/>
                    <a:pt x="1479752" y="205174"/>
                  </a:cubicBezTo>
                  <a:cubicBezTo>
                    <a:pt x="1516962" y="218381"/>
                    <a:pt x="1553071" y="224660"/>
                    <a:pt x="1589813" y="211706"/>
                  </a:cubicBezTo>
                  <a:cubicBezTo>
                    <a:pt x="1629541" y="197953"/>
                    <a:pt x="1673292" y="205778"/>
                    <a:pt x="1716264" y="207459"/>
                  </a:cubicBezTo>
                  <a:cubicBezTo>
                    <a:pt x="1734988" y="208248"/>
                    <a:pt x="1754789" y="209668"/>
                    <a:pt x="1772900" y="208137"/>
                  </a:cubicBezTo>
                  <a:cubicBezTo>
                    <a:pt x="1825381" y="203828"/>
                    <a:pt x="1876222" y="195808"/>
                    <a:pt x="1929319" y="193822"/>
                  </a:cubicBezTo>
                  <a:cubicBezTo>
                    <a:pt x="1958819" y="192698"/>
                    <a:pt x="1991232" y="199166"/>
                    <a:pt x="2021514" y="204186"/>
                  </a:cubicBezTo>
                  <a:cubicBezTo>
                    <a:pt x="2052154" y="209417"/>
                    <a:pt x="2082323" y="216530"/>
                    <a:pt x="2111753" y="223797"/>
                  </a:cubicBezTo>
                  <a:cubicBezTo>
                    <a:pt x="2131736" y="228659"/>
                    <a:pt x="2153567" y="233429"/>
                    <a:pt x="2169356" y="241125"/>
                  </a:cubicBezTo>
                  <a:cubicBezTo>
                    <a:pt x="2205243" y="258649"/>
                    <a:pt x="2242901" y="263295"/>
                    <a:pt x="2286638" y="257382"/>
                  </a:cubicBezTo>
                  <a:cubicBezTo>
                    <a:pt x="2293313" y="256396"/>
                    <a:pt x="2301018" y="256799"/>
                    <a:pt x="2308368" y="256995"/>
                  </a:cubicBezTo>
                  <a:cubicBezTo>
                    <a:pt x="2426026" y="259155"/>
                    <a:pt x="2543593" y="262834"/>
                    <a:pt x="2660621" y="262863"/>
                  </a:cubicBezTo>
                  <a:cubicBezTo>
                    <a:pt x="2708088" y="262871"/>
                    <a:pt x="2754165" y="254412"/>
                    <a:pt x="2801134" y="250006"/>
                  </a:cubicBezTo>
                  <a:cubicBezTo>
                    <a:pt x="2810748" y="249174"/>
                    <a:pt x="2821504" y="247638"/>
                    <a:pt x="2830994" y="249091"/>
                  </a:cubicBezTo>
                  <a:cubicBezTo>
                    <a:pt x="2934354" y="264045"/>
                    <a:pt x="3032340" y="255254"/>
                    <a:pt x="3129084" y="242009"/>
                  </a:cubicBezTo>
                  <a:cubicBezTo>
                    <a:pt x="3139090" y="240625"/>
                    <a:pt x="3151170" y="241831"/>
                    <a:pt x="3162162" y="242789"/>
                  </a:cubicBezTo>
                  <a:cubicBezTo>
                    <a:pt x="3192925" y="245736"/>
                    <a:pt x="3225969" y="254145"/>
                    <a:pt x="3254072" y="251612"/>
                  </a:cubicBezTo>
                  <a:cubicBezTo>
                    <a:pt x="3328782" y="244461"/>
                    <a:pt x="3402881" y="234992"/>
                    <a:pt x="3473491" y="221903"/>
                  </a:cubicBezTo>
                  <a:cubicBezTo>
                    <a:pt x="3545212" y="208683"/>
                    <a:pt x="3611651" y="197856"/>
                    <a:pt x="3691860" y="219228"/>
                  </a:cubicBezTo>
                  <a:cubicBezTo>
                    <a:pt x="3725977" y="228268"/>
                    <a:pt x="3771754" y="225515"/>
                    <a:pt x="3811494" y="225691"/>
                  </a:cubicBezTo>
                  <a:cubicBezTo>
                    <a:pt x="3840564" y="225687"/>
                    <a:pt x="3868906" y="218586"/>
                    <a:pt x="3897533" y="220087"/>
                  </a:cubicBezTo>
                  <a:cubicBezTo>
                    <a:pt x="3973874" y="224087"/>
                    <a:pt x="4042293" y="217563"/>
                    <a:pt x="4109430" y="200477"/>
                  </a:cubicBezTo>
                  <a:cubicBezTo>
                    <a:pt x="4135544" y="193834"/>
                    <a:pt x="4175268" y="201258"/>
                    <a:pt x="4208772" y="200914"/>
                  </a:cubicBezTo>
                  <a:cubicBezTo>
                    <a:pt x="4244136" y="200288"/>
                    <a:pt x="4280583" y="199908"/>
                    <a:pt x="4314641" y="196159"/>
                  </a:cubicBezTo>
                  <a:cubicBezTo>
                    <a:pt x="4402743" y="186278"/>
                    <a:pt x="4489848" y="174436"/>
                    <a:pt x="4577622" y="163774"/>
                  </a:cubicBezTo>
                  <a:cubicBezTo>
                    <a:pt x="4649843" y="154967"/>
                    <a:pt x="4719794" y="168553"/>
                    <a:pt x="4790345" y="177592"/>
                  </a:cubicBezTo>
                  <a:cubicBezTo>
                    <a:pt x="4834576" y="183345"/>
                    <a:pt x="4875614" y="193701"/>
                    <a:pt x="4926164" y="184139"/>
                  </a:cubicBezTo>
                  <a:cubicBezTo>
                    <a:pt x="4974485" y="175032"/>
                    <a:pt x="5034899" y="180870"/>
                    <a:pt x="5088812" y="177401"/>
                  </a:cubicBezTo>
                  <a:cubicBezTo>
                    <a:pt x="5134238" y="174439"/>
                    <a:pt x="5178353" y="168165"/>
                    <a:pt x="5222466" y="162082"/>
                  </a:cubicBezTo>
                  <a:cubicBezTo>
                    <a:pt x="5282519" y="153783"/>
                    <a:pt x="5341864" y="144876"/>
                    <a:pt x="5406528" y="153987"/>
                  </a:cubicBezTo>
                  <a:cubicBezTo>
                    <a:pt x="5479960" y="164323"/>
                    <a:pt x="5531876" y="142624"/>
                    <a:pt x="5590716" y="129490"/>
                  </a:cubicBezTo>
                  <a:cubicBezTo>
                    <a:pt x="5631296" y="120553"/>
                    <a:pt x="5675395" y="114659"/>
                    <a:pt x="5719429" y="110099"/>
                  </a:cubicBezTo>
                  <a:cubicBezTo>
                    <a:pt x="5778247" y="104215"/>
                    <a:pt x="5838715" y="102042"/>
                    <a:pt x="5897895" y="96368"/>
                  </a:cubicBezTo>
                  <a:cubicBezTo>
                    <a:pt x="5987399" y="87895"/>
                    <a:pt x="6077855" y="82333"/>
                    <a:pt x="6169957" y="94411"/>
                  </a:cubicBezTo>
                  <a:cubicBezTo>
                    <a:pt x="6212360" y="99875"/>
                    <a:pt x="6252010" y="101763"/>
                    <a:pt x="6294827" y="99236"/>
                  </a:cubicBezTo>
                  <a:cubicBezTo>
                    <a:pt x="6364965" y="95091"/>
                    <a:pt x="6436581" y="97891"/>
                    <a:pt x="6494261" y="71724"/>
                  </a:cubicBezTo>
                  <a:cubicBezTo>
                    <a:pt x="6514615" y="62488"/>
                    <a:pt x="6550354" y="61691"/>
                    <a:pt x="6579627" y="57883"/>
                  </a:cubicBezTo>
                  <a:cubicBezTo>
                    <a:pt x="6613354" y="53353"/>
                    <a:pt x="6637770" y="57878"/>
                    <a:pt x="6654800" y="77086"/>
                  </a:cubicBezTo>
                  <a:cubicBezTo>
                    <a:pt x="6662444" y="85688"/>
                    <a:pt x="6685147" y="94892"/>
                    <a:pt x="6703059" y="97166"/>
                  </a:cubicBezTo>
                  <a:cubicBezTo>
                    <a:pt x="6756799" y="103989"/>
                    <a:pt x="6806654" y="100687"/>
                    <a:pt x="6859445" y="90481"/>
                  </a:cubicBezTo>
                  <a:cubicBezTo>
                    <a:pt x="6908894" y="80861"/>
                    <a:pt x="6969747" y="85387"/>
                    <a:pt x="7025414" y="83536"/>
                  </a:cubicBezTo>
                  <a:cubicBezTo>
                    <a:pt x="7064862" y="82168"/>
                    <a:pt x="7104501" y="77186"/>
                    <a:pt x="7144137" y="79264"/>
                  </a:cubicBezTo>
                  <a:cubicBezTo>
                    <a:pt x="7193316" y="81841"/>
                    <a:pt x="7241809" y="90488"/>
                    <a:pt x="7291235" y="95367"/>
                  </a:cubicBezTo>
                  <a:cubicBezTo>
                    <a:pt x="7329668" y="99288"/>
                    <a:pt x="7368978" y="100585"/>
                    <a:pt x="7407395" y="104888"/>
                  </a:cubicBezTo>
                  <a:cubicBezTo>
                    <a:pt x="7438868" y="108256"/>
                    <a:pt x="7469832" y="114265"/>
                    <a:pt x="7500837" y="119515"/>
                  </a:cubicBezTo>
                  <a:cubicBezTo>
                    <a:pt x="7512146" y="121444"/>
                    <a:pt x="7523255" y="127178"/>
                    <a:pt x="7533567" y="126955"/>
                  </a:cubicBezTo>
                  <a:cubicBezTo>
                    <a:pt x="7636025" y="124121"/>
                    <a:pt x="7707510" y="164497"/>
                    <a:pt x="7792910" y="185188"/>
                  </a:cubicBezTo>
                  <a:cubicBezTo>
                    <a:pt x="7882663" y="207063"/>
                    <a:pt x="7969001" y="237914"/>
                    <a:pt x="8070699" y="235423"/>
                  </a:cubicBezTo>
                  <a:cubicBezTo>
                    <a:pt x="8132239" y="233879"/>
                    <a:pt x="8191903" y="225939"/>
                    <a:pt x="8253177" y="222473"/>
                  </a:cubicBezTo>
                  <a:cubicBezTo>
                    <a:pt x="8274949" y="221324"/>
                    <a:pt x="8299150" y="222976"/>
                    <a:pt x="8320683" y="226393"/>
                  </a:cubicBezTo>
                  <a:cubicBezTo>
                    <a:pt x="8424731" y="242340"/>
                    <a:pt x="8527777" y="249266"/>
                    <a:pt x="8631438" y="237528"/>
                  </a:cubicBezTo>
                  <a:cubicBezTo>
                    <a:pt x="8649201" y="235596"/>
                    <a:pt x="8668058" y="233915"/>
                    <a:pt x="8686410" y="234877"/>
                  </a:cubicBezTo>
                  <a:cubicBezTo>
                    <a:pt x="8786966" y="240146"/>
                    <a:pt x="8885480" y="249315"/>
                    <a:pt x="8980658" y="273001"/>
                  </a:cubicBezTo>
                  <a:cubicBezTo>
                    <a:pt x="9012626" y="280972"/>
                    <a:pt x="9052108" y="279035"/>
                    <a:pt x="9087625" y="282423"/>
                  </a:cubicBezTo>
                  <a:cubicBezTo>
                    <a:pt x="9120583" y="285484"/>
                    <a:pt x="9154319" y="287825"/>
                    <a:pt x="9186017" y="293875"/>
                  </a:cubicBezTo>
                  <a:cubicBezTo>
                    <a:pt x="9232288" y="302785"/>
                    <a:pt x="9275554" y="305815"/>
                    <a:pt x="9323931" y="302628"/>
                  </a:cubicBezTo>
                  <a:cubicBezTo>
                    <a:pt x="9370084" y="299705"/>
                    <a:pt x="9419491" y="304964"/>
                    <a:pt x="9467213" y="307275"/>
                  </a:cubicBezTo>
                  <a:cubicBezTo>
                    <a:pt x="9520438" y="309874"/>
                    <a:pt x="9573661" y="312473"/>
                    <a:pt x="9626826" y="316213"/>
                  </a:cubicBezTo>
                  <a:cubicBezTo>
                    <a:pt x="9648094" y="317708"/>
                    <a:pt x="9671915" y="326588"/>
                    <a:pt x="9689696" y="324467"/>
                  </a:cubicBezTo>
                  <a:cubicBezTo>
                    <a:pt x="9747117" y="317175"/>
                    <a:pt x="9803355" y="332523"/>
                    <a:pt x="9860526" y="329986"/>
                  </a:cubicBezTo>
                  <a:cubicBezTo>
                    <a:pt x="9888572" y="328594"/>
                    <a:pt x="9919723" y="338048"/>
                    <a:pt x="9949775" y="340386"/>
                  </a:cubicBezTo>
                  <a:cubicBezTo>
                    <a:pt x="9998886" y="344296"/>
                    <a:pt x="10048092" y="346302"/>
                    <a:pt x="10097252" y="349262"/>
                  </a:cubicBezTo>
                  <a:cubicBezTo>
                    <a:pt x="10113390" y="350297"/>
                    <a:pt x="10129133" y="351886"/>
                    <a:pt x="10145261" y="353113"/>
                  </a:cubicBezTo>
                  <a:cubicBezTo>
                    <a:pt x="10159555" y="354243"/>
                    <a:pt x="10174512" y="356743"/>
                    <a:pt x="10188159" y="356124"/>
                  </a:cubicBezTo>
                  <a:cubicBezTo>
                    <a:pt x="10237589" y="353944"/>
                    <a:pt x="10286441" y="348682"/>
                    <a:pt x="10336144" y="348235"/>
                  </a:cubicBezTo>
                  <a:cubicBezTo>
                    <a:pt x="10379222" y="347822"/>
                    <a:pt x="10423443" y="353764"/>
                    <a:pt x="10466847" y="354131"/>
                  </a:cubicBezTo>
                  <a:cubicBezTo>
                    <a:pt x="10543353" y="354898"/>
                    <a:pt x="10619988" y="353190"/>
                    <a:pt x="10696514" y="353575"/>
                  </a:cubicBezTo>
                  <a:cubicBezTo>
                    <a:pt x="10713071" y="353680"/>
                    <a:pt x="10730069" y="359342"/>
                    <a:pt x="10746932" y="360606"/>
                  </a:cubicBezTo>
                  <a:cubicBezTo>
                    <a:pt x="10799731" y="364326"/>
                    <a:pt x="10852569" y="367289"/>
                    <a:pt x="10905388" y="370627"/>
                  </a:cubicBezTo>
                  <a:cubicBezTo>
                    <a:pt x="10935470" y="372396"/>
                    <a:pt x="10965963" y="373421"/>
                    <a:pt x="10995602" y="376691"/>
                  </a:cubicBezTo>
                  <a:cubicBezTo>
                    <a:pt x="11034750" y="381032"/>
                    <a:pt x="11070168" y="386324"/>
                    <a:pt x="11107647" y="373405"/>
                  </a:cubicBezTo>
                  <a:cubicBezTo>
                    <a:pt x="11165372" y="353347"/>
                    <a:pt x="11236837" y="366060"/>
                    <a:pt x="11302440" y="364156"/>
                  </a:cubicBezTo>
                  <a:cubicBezTo>
                    <a:pt x="11319394" y="363708"/>
                    <a:pt x="11336655" y="364422"/>
                    <a:pt x="11353613" y="363785"/>
                  </a:cubicBezTo>
                  <a:cubicBezTo>
                    <a:pt x="11384961" y="362566"/>
                    <a:pt x="11415955" y="360947"/>
                    <a:pt x="11447323" y="359346"/>
                  </a:cubicBezTo>
                  <a:cubicBezTo>
                    <a:pt x="11452855" y="359066"/>
                    <a:pt x="11459104" y="359200"/>
                    <a:pt x="11464292" y="358519"/>
                  </a:cubicBezTo>
                  <a:cubicBezTo>
                    <a:pt x="11512058" y="353010"/>
                    <a:pt x="11559143" y="346321"/>
                    <a:pt x="11607560" y="342370"/>
                  </a:cubicBezTo>
                  <a:cubicBezTo>
                    <a:pt x="11631218" y="340368"/>
                    <a:pt x="11657295" y="341352"/>
                    <a:pt x="11681426" y="344335"/>
                  </a:cubicBezTo>
                  <a:cubicBezTo>
                    <a:pt x="11751997" y="352993"/>
                    <a:pt x="11821986" y="358760"/>
                    <a:pt x="11893565" y="355261"/>
                  </a:cubicBezTo>
                  <a:cubicBezTo>
                    <a:pt x="11921973" y="353889"/>
                    <a:pt x="11953288" y="360300"/>
                    <a:pt x="11983290" y="363588"/>
                  </a:cubicBezTo>
                  <a:lnTo>
                    <a:pt x="12192000" y="388018"/>
                  </a:lnTo>
                  <a:lnTo>
                    <a:pt x="12192000" y="577115"/>
                  </a:lnTo>
                  <a:lnTo>
                    <a:pt x="12157329" y="588862"/>
                  </a:lnTo>
                  <a:cubicBezTo>
                    <a:pt x="12118393" y="608572"/>
                    <a:pt x="12109715" y="605637"/>
                    <a:pt x="12066948" y="586034"/>
                  </a:cubicBezTo>
                  <a:cubicBezTo>
                    <a:pt x="12016991" y="563193"/>
                    <a:pt x="11965119" y="541779"/>
                    <a:pt x="11911344" y="521599"/>
                  </a:cubicBezTo>
                  <a:cubicBezTo>
                    <a:pt x="11894383" y="515178"/>
                    <a:pt x="11869417" y="514060"/>
                    <a:pt x="11847823" y="511785"/>
                  </a:cubicBezTo>
                  <a:cubicBezTo>
                    <a:pt x="11811233" y="507768"/>
                    <a:pt x="11773630" y="501982"/>
                    <a:pt x="11737547" y="502380"/>
                  </a:cubicBezTo>
                  <a:cubicBezTo>
                    <a:pt x="11702930" y="502855"/>
                    <a:pt x="11668388" y="508866"/>
                    <a:pt x="11636052" y="514993"/>
                  </a:cubicBezTo>
                  <a:cubicBezTo>
                    <a:pt x="11545722" y="532199"/>
                    <a:pt x="11462455" y="555118"/>
                    <a:pt x="11394706" y="590867"/>
                  </a:cubicBezTo>
                  <a:cubicBezTo>
                    <a:pt x="11385999" y="595562"/>
                    <a:pt x="11369016" y="596581"/>
                    <a:pt x="11354978" y="597561"/>
                  </a:cubicBezTo>
                  <a:cubicBezTo>
                    <a:pt x="11332076" y="599224"/>
                    <a:pt x="11308448" y="600655"/>
                    <a:pt x="11285306" y="599825"/>
                  </a:cubicBezTo>
                  <a:cubicBezTo>
                    <a:pt x="11172906" y="595841"/>
                    <a:pt x="11083430" y="617861"/>
                    <a:pt x="11008528" y="656670"/>
                  </a:cubicBezTo>
                  <a:cubicBezTo>
                    <a:pt x="10986971" y="667750"/>
                    <a:pt x="10970753" y="668236"/>
                    <a:pt x="10948735" y="652964"/>
                  </a:cubicBezTo>
                  <a:cubicBezTo>
                    <a:pt x="10923173" y="635218"/>
                    <a:pt x="10885031" y="639705"/>
                    <a:pt x="10850698" y="641721"/>
                  </a:cubicBezTo>
                  <a:cubicBezTo>
                    <a:pt x="10815269" y="643680"/>
                    <a:pt x="10779458" y="645811"/>
                    <a:pt x="10744026" y="647769"/>
                  </a:cubicBezTo>
                  <a:cubicBezTo>
                    <a:pt x="10717832" y="649066"/>
                    <a:pt x="10692021" y="650003"/>
                    <a:pt x="10666160" y="651891"/>
                  </a:cubicBezTo>
                  <a:cubicBezTo>
                    <a:pt x="10585627" y="657783"/>
                    <a:pt x="10513854" y="650969"/>
                    <a:pt x="10450521" y="616552"/>
                  </a:cubicBezTo>
                  <a:cubicBezTo>
                    <a:pt x="10402221" y="590175"/>
                    <a:pt x="10339099" y="579806"/>
                    <a:pt x="10271192" y="583498"/>
                  </a:cubicBezTo>
                  <a:cubicBezTo>
                    <a:pt x="10262701" y="584006"/>
                    <a:pt x="10251859" y="587254"/>
                    <a:pt x="10246067" y="585423"/>
                  </a:cubicBezTo>
                  <a:cubicBezTo>
                    <a:pt x="10158786" y="558528"/>
                    <a:pt x="10086634" y="594049"/>
                    <a:pt x="10005027" y="592252"/>
                  </a:cubicBezTo>
                  <a:cubicBezTo>
                    <a:pt x="9969004" y="591507"/>
                    <a:pt x="9931565" y="603664"/>
                    <a:pt x="9898681" y="613195"/>
                  </a:cubicBezTo>
                  <a:cubicBezTo>
                    <a:pt x="9853463" y="626281"/>
                    <a:pt x="9813049" y="639042"/>
                    <a:pt x="9753225" y="629038"/>
                  </a:cubicBezTo>
                  <a:cubicBezTo>
                    <a:pt x="9693404" y="618845"/>
                    <a:pt x="9637675" y="628898"/>
                    <a:pt x="9591376" y="648601"/>
                  </a:cubicBezTo>
                  <a:cubicBezTo>
                    <a:pt x="9556001" y="663537"/>
                    <a:pt x="9518120" y="663077"/>
                    <a:pt x="9472860" y="655936"/>
                  </a:cubicBezTo>
                  <a:cubicBezTo>
                    <a:pt x="9416283" y="647056"/>
                    <a:pt x="9357217" y="643578"/>
                    <a:pt x="9299788" y="636945"/>
                  </a:cubicBezTo>
                  <a:cubicBezTo>
                    <a:pt x="9287347" y="635531"/>
                    <a:pt x="9271710" y="632039"/>
                    <a:pt x="9264605" y="627087"/>
                  </a:cubicBezTo>
                  <a:cubicBezTo>
                    <a:pt x="9177661" y="565680"/>
                    <a:pt x="9051076" y="558473"/>
                    <a:pt x="8926435" y="549269"/>
                  </a:cubicBezTo>
                  <a:cubicBezTo>
                    <a:pt x="8850925" y="543595"/>
                    <a:pt x="8774954" y="539613"/>
                    <a:pt x="8698934" y="536583"/>
                  </a:cubicBezTo>
                  <a:cubicBezTo>
                    <a:pt x="8673232" y="535428"/>
                    <a:pt x="8645916" y="537050"/>
                    <a:pt x="8622862" y="541563"/>
                  </a:cubicBezTo>
                  <a:cubicBezTo>
                    <a:pt x="8574890" y="551069"/>
                    <a:pt x="8530403" y="564380"/>
                    <a:pt x="8482784" y="574094"/>
                  </a:cubicBezTo>
                  <a:cubicBezTo>
                    <a:pt x="8464923" y="577929"/>
                    <a:pt x="8442157" y="576927"/>
                    <a:pt x="8421565" y="576610"/>
                  </a:cubicBezTo>
                  <a:cubicBezTo>
                    <a:pt x="8385152" y="576229"/>
                    <a:pt x="8345023" y="569546"/>
                    <a:pt x="8313469" y="574762"/>
                  </a:cubicBezTo>
                  <a:cubicBezTo>
                    <a:pt x="8231431" y="588203"/>
                    <a:pt x="8155671" y="580227"/>
                    <a:pt x="8079520" y="558685"/>
                  </a:cubicBezTo>
                  <a:cubicBezTo>
                    <a:pt x="7972906" y="528487"/>
                    <a:pt x="7870782" y="525043"/>
                    <a:pt x="7773327" y="558854"/>
                  </a:cubicBezTo>
                  <a:cubicBezTo>
                    <a:pt x="7729470" y="574107"/>
                    <a:pt x="7688069" y="563543"/>
                    <a:pt x="7652477" y="547561"/>
                  </a:cubicBezTo>
                  <a:cubicBezTo>
                    <a:pt x="7611494" y="529005"/>
                    <a:pt x="7570974" y="522685"/>
                    <a:pt x="7522274" y="532150"/>
                  </a:cubicBezTo>
                  <a:cubicBezTo>
                    <a:pt x="7511488" y="534257"/>
                    <a:pt x="7496511" y="532136"/>
                    <a:pt x="7484080" y="530532"/>
                  </a:cubicBezTo>
                  <a:cubicBezTo>
                    <a:pt x="7413133" y="522044"/>
                    <a:pt x="7341987" y="510303"/>
                    <a:pt x="7282277" y="540177"/>
                  </a:cubicBezTo>
                  <a:cubicBezTo>
                    <a:pt x="7270558" y="546051"/>
                    <a:pt x="7251336" y="547713"/>
                    <a:pt x="7235690" y="551282"/>
                  </a:cubicBezTo>
                  <a:cubicBezTo>
                    <a:pt x="7170161" y="565782"/>
                    <a:pt x="7172820" y="564203"/>
                    <a:pt x="7116339" y="539494"/>
                  </a:cubicBezTo>
                  <a:cubicBezTo>
                    <a:pt x="7086841" y="526502"/>
                    <a:pt x="7045980" y="512724"/>
                    <a:pt x="7011067" y="511848"/>
                  </a:cubicBezTo>
                  <a:cubicBezTo>
                    <a:pt x="6800473" y="506533"/>
                    <a:pt x="6601893" y="468653"/>
                    <a:pt x="6403234" y="432296"/>
                  </a:cubicBezTo>
                  <a:cubicBezTo>
                    <a:pt x="6280760" y="409851"/>
                    <a:pt x="6160432" y="402592"/>
                    <a:pt x="6036273" y="412301"/>
                  </a:cubicBezTo>
                  <a:cubicBezTo>
                    <a:pt x="5946471" y="419425"/>
                    <a:pt x="5863077" y="395593"/>
                    <a:pt x="5780467" y="377910"/>
                  </a:cubicBezTo>
                  <a:cubicBezTo>
                    <a:pt x="5763357" y="374343"/>
                    <a:pt x="5747757" y="363033"/>
                    <a:pt x="5739051" y="353609"/>
                  </a:cubicBezTo>
                  <a:cubicBezTo>
                    <a:pt x="5707675" y="320294"/>
                    <a:pt x="5653252" y="312483"/>
                    <a:pt x="5583566" y="321995"/>
                  </a:cubicBezTo>
                  <a:cubicBezTo>
                    <a:pt x="5528347" y="329404"/>
                    <a:pt x="5477716" y="340486"/>
                    <a:pt x="5432030" y="362512"/>
                  </a:cubicBezTo>
                  <a:cubicBezTo>
                    <a:pt x="5378421" y="388318"/>
                    <a:pt x="5322767" y="418026"/>
                    <a:pt x="5241398" y="425781"/>
                  </a:cubicBezTo>
                  <a:cubicBezTo>
                    <a:pt x="5206262" y="429089"/>
                    <a:pt x="5176131" y="428273"/>
                    <a:pt x="5139710" y="421022"/>
                  </a:cubicBezTo>
                  <a:cubicBezTo>
                    <a:pt x="5069048" y="407018"/>
                    <a:pt x="4997864" y="396037"/>
                    <a:pt x="4929402" y="424310"/>
                  </a:cubicBezTo>
                  <a:cubicBezTo>
                    <a:pt x="4891785" y="439890"/>
                    <a:pt x="4841650" y="448519"/>
                    <a:pt x="4782793" y="441046"/>
                  </a:cubicBezTo>
                  <a:cubicBezTo>
                    <a:pt x="4709316" y="431663"/>
                    <a:pt x="4641426" y="442031"/>
                    <a:pt x="4577594" y="459290"/>
                  </a:cubicBezTo>
                  <a:cubicBezTo>
                    <a:pt x="4554816" y="465538"/>
                    <a:pt x="4527069" y="468279"/>
                    <a:pt x="4500826" y="470529"/>
                  </a:cubicBezTo>
                  <a:cubicBezTo>
                    <a:pt x="4440199" y="475746"/>
                    <a:pt x="4379252" y="479993"/>
                    <a:pt x="4317973" y="483649"/>
                  </a:cubicBezTo>
                  <a:cubicBezTo>
                    <a:pt x="4267762" y="486741"/>
                    <a:pt x="4217264" y="488292"/>
                    <a:pt x="4166722" y="490602"/>
                  </a:cubicBezTo>
                  <a:cubicBezTo>
                    <a:pt x="4111394" y="493045"/>
                    <a:pt x="4067073" y="503124"/>
                    <a:pt x="4042814" y="530660"/>
                  </a:cubicBezTo>
                  <a:cubicBezTo>
                    <a:pt x="4034996" y="539407"/>
                    <a:pt x="4017001" y="545715"/>
                    <a:pt x="4002653" y="552594"/>
                  </a:cubicBezTo>
                  <a:cubicBezTo>
                    <a:pt x="3992459" y="557592"/>
                    <a:pt x="3979023" y="561086"/>
                    <a:pt x="3969549" y="566312"/>
                  </a:cubicBezTo>
                  <a:cubicBezTo>
                    <a:pt x="3919896" y="593854"/>
                    <a:pt x="3870968" y="621622"/>
                    <a:pt x="3821685" y="649183"/>
                  </a:cubicBezTo>
                  <a:cubicBezTo>
                    <a:pt x="3816761" y="651788"/>
                    <a:pt x="3811445" y="654943"/>
                    <a:pt x="3805138" y="655947"/>
                  </a:cubicBezTo>
                  <a:cubicBezTo>
                    <a:pt x="3739817" y="666451"/>
                    <a:pt x="3673801" y="676154"/>
                    <a:pt x="3609177" y="687459"/>
                  </a:cubicBezTo>
                  <a:cubicBezTo>
                    <a:pt x="3584288" y="691878"/>
                    <a:pt x="3558597" y="697589"/>
                    <a:pt x="3539727" y="706521"/>
                  </a:cubicBezTo>
                  <a:cubicBezTo>
                    <a:pt x="3496714" y="726780"/>
                    <a:pt x="3457268" y="749132"/>
                    <a:pt x="3396572" y="755681"/>
                  </a:cubicBezTo>
                  <a:cubicBezTo>
                    <a:pt x="3378807" y="757611"/>
                    <a:pt x="3357809" y="758036"/>
                    <a:pt x="3341054" y="754679"/>
                  </a:cubicBezTo>
                  <a:cubicBezTo>
                    <a:pt x="3272962" y="740809"/>
                    <a:pt x="3206471" y="724541"/>
                    <a:pt x="3138775" y="710120"/>
                  </a:cubicBezTo>
                  <a:cubicBezTo>
                    <a:pt x="3095820" y="701191"/>
                    <a:pt x="3056969" y="691141"/>
                    <a:pt x="3037283" y="666453"/>
                  </a:cubicBezTo>
                  <a:cubicBezTo>
                    <a:pt x="3031764" y="659487"/>
                    <a:pt x="3015626" y="651391"/>
                    <a:pt x="3002117" y="649347"/>
                  </a:cubicBezTo>
                  <a:cubicBezTo>
                    <a:pt x="2915220" y="636209"/>
                    <a:pt x="2829194" y="627503"/>
                    <a:pt x="2747294" y="652400"/>
                  </a:cubicBezTo>
                  <a:cubicBezTo>
                    <a:pt x="2730084" y="657794"/>
                    <a:pt x="2698519" y="656140"/>
                    <a:pt x="2676273" y="652304"/>
                  </a:cubicBezTo>
                  <a:cubicBezTo>
                    <a:pt x="2590546" y="637890"/>
                    <a:pt x="2508883" y="630176"/>
                    <a:pt x="2432360" y="657836"/>
                  </a:cubicBezTo>
                  <a:cubicBezTo>
                    <a:pt x="2423352" y="661179"/>
                    <a:pt x="2395274" y="656272"/>
                    <a:pt x="2382311" y="650824"/>
                  </a:cubicBezTo>
                  <a:cubicBezTo>
                    <a:pt x="2257393" y="597728"/>
                    <a:pt x="2187724" y="592930"/>
                    <a:pt x="2055134" y="630053"/>
                  </a:cubicBezTo>
                  <a:cubicBezTo>
                    <a:pt x="2046542" y="632464"/>
                    <a:pt x="2035364" y="635121"/>
                    <a:pt x="2031829" y="639324"/>
                  </a:cubicBezTo>
                  <a:cubicBezTo>
                    <a:pt x="2007977" y="666120"/>
                    <a:pt x="1960229" y="664380"/>
                    <a:pt x="1912764" y="664183"/>
                  </a:cubicBezTo>
                  <a:cubicBezTo>
                    <a:pt x="1860521" y="663924"/>
                    <a:pt x="1808236" y="664426"/>
                    <a:pt x="1755637" y="663960"/>
                  </a:cubicBezTo>
                  <a:cubicBezTo>
                    <a:pt x="1746439" y="663859"/>
                    <a:pt x="1736243" y="661799"/>
                    <a:pt x="1727159" y="659605"/>
                  </a:cubicBezTo>
                  <a:cubicBezTo>
                    <a:pt x="1692256" y="651480"/>
                    <a:pt x="1658604" y="640559"/>
                    <a:pt x="1622470" y="634850"/>
                  </a:cubicBezTo>
                  <a:cubicBezTo>
                    <a:pt x="1544362" y="622552"/>
                    <a:pt x="1469248" y="602210"/>
                    <a:pt x="1385955" y="604522"/>
                  </a:cubicBezTo>
                  <a:cubicBezTo>
                    <a:pt x="1371585" y="604913"/>
                    <a:pt x="1355357" y="598530"/>
                    <a:pt x="1340055" y="595629"/>
                  </a:cubicBezTo>
                  <a:cubicBezTo>
                    <a:pt x="1312351" y="590552"/>
                    <a:pt x="1285460" y="583993"/>
                    <a:pt x="1257271" y="581180"/>
                  </a:cubicBezTo>
                  <a:cubicBezTo>
                    <a:pt x="1182583" y="573830"/>
                    <a:pt x="1107142" y="566824"/>
                    <a:pt x="1031914" y="562692"/>
                  </a:cubicBezTo>
                  <a:cubicBezTo>
                    <a:pt x="995593" y="560597"/>
                    <a:pt x="958880" y="565923"/>
                    <a:pt x="922031" y="566853"/>
                  </a:cubicBezTo>
                  <a:cubicBezTo>
                    <a:pt x="905446" y="567320"/>
                    <a:pt x="878533" y="568199"/>
                    <a:pt x="873250" y="563724"/>
                  </a:cubicBezTo>
                  <a:cubicBezTo>
                    <a:pt x="832343" y="529722"/>
                    <a:pt x="772202" y="532674"/>
                    <a:pt x="711627" y="529880"/>
                  </a:cubicBezTo>
                  <a:cubicBezTo>
                    <a:pt x="577999" y="523641"/>
                    <a:pt x="447408" y="543696"/>
                    <a:pt x="311112" y="525106"/>
                  </a:cubicBezTo>
                  <a:cubicBezTo>
                    <a:pt x="271645" y="519795"/>
                    <a:pt x="226936" y="530235"/>
                    <a:pt x="184145" y="532188"/>
                  </a:cubicBezTo>
                  <a:cubicBezTo>
                    <a:pt x="162015" y="533128"/>
                    <a:pt x="137665" y="534333"/>
                    <a:pt x="116886" y="530572"/>
                  </a:cubicBezTo>
                  <a:cubicBezTo>
                    <a:pt x="84810" y="524693"/>
                    <a:pt x="54011" y="515448"/>
                    <a:pt x="23941" y="506433"/>
                  </a:cubicBezTo>
                  <a:lnTo>
                    <a:pt x="0" y="502149"/>
                  </a:lnTo>
                  <a:close/>
                </a:path>
              </a:pathLst>
            </a:custGeom>
            <a:blipFill>
              <a:blip r:embed="rId2">
                <a:alphaModFix amt="57000"/>
              </a:blip>
              <a:tile tx="0" ty="0" sx="100000" sy="100000" flip="none" algn="tl"/>
            </a:blip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7181BFE4-C568-68C8-CD0E-E32E7BFB7F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71551" y="2705100"/>
            <a:ext cx="9963150" cy="4057650"/>
          </a:xfrm>
        </p:spPr>
      </p:pic>
    </p:spTree>
    <p:extLst>
      <p:ext uri="{BB962C8B-B14F-4D97-AF65-F5344CB8AC3E}">
        <p14:creationId xmlns:p14="http://schemas.microsoft.com/office/powerpoint/2010/main" val="24002616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7CE3733F8798B4591A1DD26ACA2FE89" ma:contentTypeVersion="14" ma:contentTypeDescription="Create a new document." ma:contentTypeScope="" ma:versionID="3dce9c3c7350d5e1c15c66c270252fd3">
  <xsd:schema xmlns:xsd="http://www.w3.org/2001/XMLSchema" xmlns:xs="http://www.w3.org/2001/XMLSchema" xmlns:p="http://schemas.microsoft.com/office/2006/metadata/properties" xmlns:ns3="eab7371f-cd0c-4e24-8639-883e4a703bcc" xmlns:ns4="bcd1b3ba-547f-4735-a71a-3336755a9366" targetNamespace="http://schemas.microsoft.com/office/2006/metadata/properties" ma:root="true" ma:fieldsID="090d4e8c5f8c717963e74bb53805a2f0" ns3:_="" ns4:_="">
    <xsd:import namespace="eab7371f-cd0c-4e24-8639-883e4a703bcc"/>
    <xsd:import namespace="bcd1b3ba-547f-4735-a71a-3336755a9366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ObjectDetectorVersions" minOccurs="0"/>
                <xsd:element ref="ns3:MediaServiceAutoTags" minOccurs="0"/>
                <xsd:element ref="ns3:MediaLengthInSecond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ab7371f-cd0c-4e24-8639-883e4a703bcc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  <xsd:element name="MediaServiceMetadata" ma:index="12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3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bjectDetectorVersions" ma:index="15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ystemTags" ma:index="21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cd1b3ba-547f-4735-a71a-3336755a9366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ab7371f-cd0c-4e24-8639-883e4a703bcc" xsi:nil="true"/>
  </documentManagement>
</p:properties>
</file>

<file path=customXml/itemProps1.xml><?xml version="1.0" encoding="utf-8"?>
<ds:datastoreItem xmlns:ds="http://schemas.openxmlformats.org/officeDocument/2006/customXml" ds:itemID="{FE150236-760D-4C92-BB1D-AB8840C7C23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ab7371f-cd0c-4e24-8639-883e4a703bcc"/>
    <ds:schemaRef ds:uri="bcd1b3ba-547f-4735-a71a-3336755a93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7D5A4D9-245D-46FD-BF30-82ABE176725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93A2A37-924E-47FE-9D40-B1E0B0D4931F}">
  <ds:schemaRefs>
    <ds:schemaRef ds:uri="http://schemas.microsoft.com/office/2006/documentManagement/types"/>
    <ds:schemaRef ds:uri="bcd1b3ba-547f-4735-a71a-3336755a9366"/>
    <ds:schemaRef ds:uri="http://purl.org/dc/elements/1.1/"/>
    <ds:schemaRef ds:uri="http://schemas.microsoft.com/office/2006/metadata/properties"/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eab7371f-cd0c-4e24-8639-883e4a703bcc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2820</TotalTime>
  <Words>796</Words>
  <Application>Microsoft Office PowerPoint</Application>
  <PresentationFormat>Grand écran</PresentationFormat>
  <Paragraphs>70</Paragraphs>
  <Slides>17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5" baseType="lpstr">
      <vt:lpstr>-apple-system</vt:lpstr>
      <vt:lpstr>Arial</vt:lpstr>
      <vt:lpstr>Calibri</vt:lpstr>
      <vt:lpstr>Calibri Light</vt:lpstr>
      <vt:lpstr>neue-haas-grotesk-display</vt:lpstr>
      <vt:lpstr>sohne</vt:lpstr>
      <vt:lpstr>Wingdings</vt:lpstr>
      <vt:lpstr>Thème Office</vt:lpstr>
      <vt:lpstr>MICROSERVICE ARCHITECTURE</vt:lpstr>
      <vt:lpstr>Plan de présentation</vt:lpstr>
      <vt:lpstr>What are Microservices</vt:lpstr>
      <vt:lpstr>Microservices advantages</vt:lpstr>
      <vt:lpstr>What is Monolithic Architecture</vt:lpstr>
      <vt:lpstr>Monolithic Architecture Drawbacks</vt:lpstr>
      <vt:lpstr>What is SOA Architecture ? </vt:lpstr>
      <vt:lpstr>Why to Use Microservice Architecture? </vt:lpstr>
      <vt:lpstr>Challenges in Microservices Implementation and How to Resolve It</vt:lpstr>
      <vt:lpstr>Architecture</vt:lpstr>
      <vt:lpstr>Présentation PowerPoint</vt:lpstr>
      <vt:lpstr>Api Gateway</vt:lpstr>
      <vt:lpstr>What is Service Discovery?</vt:lpstr>
      <vt:lpstr>Centralized Configuration Using Spring Cloud Config Server </vt:lpstr>
      <vt:lpstr>Microservice Monitoring </vt:lpstr>
      <vt:lpstr>Questions ?</vt:lpstr>
      <vt:lpstr>Bibliographie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MICROSERVICE</dc:title>
  <dc:creator>FONKOUO SANOU, Loic</dc:creator>
  <cp:lastModifiedBy>FONKOUO SANOU, Loic</cp:lastModifiedBy>
  <cp:revision>3</cp:revision>
  <dcterms:created xsi:type="dcterms:W3CDTF">2023-12-12T18:53:16Z</dcterms:created>
  <dcterms:modified xsi:type="dcterms:W3CDTF">2023-12-14T21:32:18Z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0x01010027CE3733F8798B4591A1DD26ACA2FE89</vt:lpwstr>
  </property>
</Properties>
</file>

<file path=docProps/thumbnail.jpeg>
</file>